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lena Rizzo Licori" initials="ER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95"/>
    <p:restoredTop sz="94734"/>
  </p:normalViewPr>
  <p:slideViewPr>
    <p:cSldViewPr snapToGrid="0">
      <p:cViewPr varScale="1">
        <p:scale>
          <a:sx n="174" d="100"/>
          <a:sy n="174" d="100"/>
        </p:scale>
        <p:origin x="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" name="Google Shape;17;p9"/>
          <p:cNvGrpSpPr/>
          <p:nvPr/>
        </p:nvGrpSpPr>
        <p:grpSpPr>
          <a:xfrm>
            <a:off x="-146121" y="-82194"/>
            <a:ext cx="9436242" cy="5307888"/>
            <a:chOff x="0" y="0"/>
            <a:chExt cx="9436241" cy="5307886"/>
          </a:xfrm>
        </p:grpSpPr>
        <p:sp>
          <p:nvSpPr>
            <p:cNvPr id="23" name="Rettangolo"/>
            <p:cNvSpPr/>
            <p:nvPr/>
          </p:nvSpPr>
          <p:spPr>
            <a:xfrm>
              <a:off x="0" y="-1"/>
              <a:ext cx="9436242" cy="5307888"/>
            </a:xfrm>
            <a:prstGeom prst="rect">
              <a:avLst/>
            </a:prstGeom>
            <a:solidFill>
              <a:srgbClr val="C6E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" name="z"/>
            <p:cNvSpPr txBox="1"/>
            <p:nvPr/>
          </p:nvSpPr>
          <p:spPr>
            <a:xfrm>
              <a:off x="45725" y="2487419"/>
              <a:ext cx="9344792" cy="333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z</a:t>
              </a:r>
            </a:p>
          </p:txBody>
        </p:sp>
      </p:grpSp>
      <p:pic>
        <p:nvPicPr>
          <p:cNvPr id="26" name="Google Shape;18;p9" descr="Google Shape;18;p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-82195"/>
            <a:ext cx="9436242" cy="5307888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Google Shape;19;p9"/>
          <p:cNvSpPr txBox="1"/>
          <p:nvPr/>
        </p:nvSpPr>
        <p:spPr>
          <a:xfrm>
            <a:off x="553243" y="2571750"/>
            <a:ext cx="8051009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2400">
                <a:solidFill>
                  <a:srgbClr val="262626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</a:t>
            </a:r>
          </a:p>
          <a:p>
            <a:pPr>
              <a:defRPr sz="2400">
                <a:solidFill>
                  <a:srgbClr val="262626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da Elena Rizzo Licori</a:t>
            </a:r>
          </a:p>
        </p:txBody>
      </p:sp>
      <p:pic>
        <p:nvPicPr>
          <p:cNvPr id="28" name="Google Shape;20;p9" descr="Google Shape;20;p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29" y="260877"/>
            <a:ext cx="1415181" cy="382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" name="Google Shape;21;p9" descr="Google Shape;21;p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57" y="4576629"/>
            <a:ext cx="1415181" cy="25879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553243" y="836674"/>
            <a:ext cx="8051009" cy="1586584"/>
          </a:xfrm>
          <a:prstGeom prst="rect">
            <a:avLst/>
          </a:prstGeom>
        </p:spPr>
        <p:txBody>
          <a:bodyPr anchor="b"/>
          <a:lstStyle>
            <a:lvl1pPr marL="228600" indent="0">
              <a:lnSpc>
                <a:spcPct val="93750"/>
              </a:lnSpc>
              <a:buClrTx/>
              <a:buSzTx/>
              <a:buFontTx/>
              <a:buNone/>
              <a:defRPr sz="48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  <a:lvl2pPr marL="1943100" indent="-1371600">
              <a:lnSpc>
                <a:spcPct val="93750"/>
              </a:lnSpc>
              <a:buClrTx/>
              <a:buSzPts val="4800"/>
              <a:buFontTx/>
              <a:defRPr sz="48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2pPr>
            <a:lvl3pPr marL="2400300" indent="-1371600">
              <a:lnSpc>
                <a:spcPct val="93750"/>
              </a:lnSpc>
              <a:buClrTx/>
              <a:buSzPts val="4800"/>
              <a:buFontTx/>
              <a:defRPr sz="48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3pPr>
            <a:lvl4pPr marL="2857500" indent="-1371600">
              <a:lnSpc>
                <a:spcPct val="93750"/>
              </a:lnSpc>
              <a:buClrTx/>
              <a:buSzPts val="4800"/>
              <a:buFontTx/>
              <a:defRPr sz="48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4pPr>
            <a:lvl5pPr marL="3314700" indent="-1371600">
              <a:lnSpc>
                <a:spcPct val="93750"/>
              </a:lnSpc>
              <a:buClrTx/>
              <a:buSzPts val="4800"/>
              <a:buFontTx/>
              <a:defRPr sz="48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3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Apert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41" name="Titolo Testo"/>
          <p:cNvSpPr txBox="1">
            <a:spLocks noGrp="1"/>
          </p:cNvSpPr>
          <p:nvPr>
            <p:ph type="title"/>
          </p:nvPr>
        </p:nvSpPr>
        <p:spPr>
          <a:xfrm>
            <a:off x="395288" y="252995"/>
            <a:ext cx="4176713" cy="208062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42" name="Google Shape;27;p10"/>
          <p:cNvSpPr>
            <a:spLocks noGrp="1"/>
          </p:cNvSpPr>
          <p:nvPr>
            <p:ph type="pic" idx="21"/>
          </p:nvPr>
        </p:nvSpPr>
        <p:spPr>
          <a:xfrm>
            <a:off x="395288" y="652314"/>
            <a:ext cx="8353426" cy="22925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395288" y="3148013"/>
            <a:ext cx="8353426" cy="1243584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400"/>
            </a:lvl1pPr>
            <a:lvl2pPr marL="965200" indent="-355600">
              <a:buClrTx/>
              <a:buSzPts val="1400"/>
              <a:buFontTx/>
              <a:defRPr sz="1400"/>
            </a:lvl2pPr>
            <a:lvl3pPr marL="1422400" indent="-355600">
              <a:buClrTx/>
              <a:buSzPts val="1400"/>
              <a:buFontTx/>
              <a:defRPr sz="1400"/>
            </a:lvl3pPr>
            <a:lvl4pPr marL="1879600" indent="-355600">
              <a:buClrTx/>
              <a:buSzPts val="1400"/>
              <a:buFontTx/>
              <a:defRPr sz="1400"/>
            </a:lvl4pPr>
            <a:lvl5pPr marL="2336800" indent="-355600">
              <a:buClrTx/>
              <a:buSzPts val="1400"/>
              <a:buFontTx/>
              <a:defRPr sz="14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44" name="Google Shape;29;p10"/>
          <p:cNvSpPr txBox="1">
            <a:spLocks noGrp="1"/>
          </p:cNvSpPr>
          <p:nvPr>
            <p:ph type="body" sz="quarter" idx="22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/>
          <a:p>
            <a: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52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Titolo Testo"/>
          <p:cNvSpPr txBox="1">
            <a:spLocks noGrp="1"/>
          </p:cNvSpPr>
          <p:nvPr>
            <p:ph type="title"/>
          </p:nvPr>
        </p:nvSpPr>
        <p:spPr>
          <a:xfrm>
            <a:off x="395286" y="659615"/>
            <a:ext cx="6135577" cy="208062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5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55" name="Corpo livello uno…"/>
          <p:cNvSpPr txBox="1">
            <a:spLocks noGrp="1"/>
          </p:cNvSpPr>
          <p:nvPr>
            <p:ph type="body" idx="1"/>
          </p:nvPr>
        </p:nvSpPr>
        <p:spPr>
          <a:xfrm>
            <a:off x="393700" y="1268910"/>
            <a:ext cx="6137910" cy="3085927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</a:lvl1pPr>
            <a:lvl2pPr>
              <a:buClrTx/>
              <a:buFontTx/>
            </a:lvl2pPr>
            <a:lvl3pPr>
              <a:buClrTx/>
              <a:buFontTx/>
            </a:lvl3pPr>
            <a:lvl4pPr>
              <a:buClrTx/>
              <a:buFontTx/>
            </a:lvl4pPr>
            <a:lvl5pPr>
              <a:buClrTx/>
              <a:buFontTx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56" name="Google Shape;35;p11"/>
          <p:cNvSpPr/>
          <p:nvPr/>
        </p:nvSpPr>
        <p:spPr>
          <a:xfrm>
            <a:off x="406406" y="308913"/>
            <a:ext cx="97095" cy="97095"/>
          </a:xfrm>
          <a:prstGeom prst="ellipse">
            <a:avLst/>
          </a:prstGeom>
          <a:solidFill>
            <a:srgbClr val="B4132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7" name="Google Shape;36;p11"/>
          <p:cNvSpPr txBox="1">
            <a:spLocks noGrp="1"/>
          </p:cNvSpPr>
          <p:nvPr>
            <p:ph type="body" sz="quarter" idx="21"/>
          </p:nvPr>
        </p:nvSpPr>
        <p:spPr>
          <a:xfrm>
            <a:off x="392953" y="909874"/>
            <a:ext cx="6137911" cy="322460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  <p:sp>
        <p:nvSpPr>
          <p:cNvPr id="58" name="Google Shape;37;p11"/>
          <p:cNvSpPr txBox="1">
            <a:spLocks noGrp="1"/>
          </p:cNvSpPr>
          <p:nvPr>
            <p:ph type="body" sz="quarter" idx="22"/>
          </p:nvPr>
        </p:nvSpPr>
        <p:spPr>
          <a:xfrm>
            <a:off x="684212" y="263270"/>
            <a:ext cx="3887789" cy="208061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  <p:sp>
        <p:nvSpPr>
          <p:cNvPr id="59" name="Google Shape;38;p11"/>
          <p:cNvSpPr txBox="1">
            <a:spLocks noGrp="1"/>
          </p:cNvSpPr>
          <p:nvPr>
            <p:ph type="body" sz="quarter" idx="23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/>
          <a:p>
            <a: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Attivit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69" name="Google Shape;42;p12"/>
          <p:cNvSpPr/>
          <p:nvPr/>
        </p:nvSpPr>
        <p:spPr>
          <a:xfrm>
            <a:off x="406406" y="308913"/>
            <a:ext cx="97095" cy="97095"/>
          </a:xfrm>
          <a:prstGeom prst="ellipse">
            <a:avLst/>
          </a:prstGeom>
          <a:solidFill>
            <a:srgbClr val="B4132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0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684212" y="253429"/>
            <a:ext cx="3887789" cy="208061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  <a:lvl2pPr marL="9715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2pPr>
            <a:lvl3pPr marL="14287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3pPr>
            <a:lvl4pPr marL="18859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4pPr>
            <a:lvl5pPr marL="23431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71" name="Google Shape;44;p12"/>
          <p:cNvSpPr txBox="1">
            <a:spLocks noGrp="1"/>
          </p:cNvSpPr>
          <p:nvPr>
            <p:ph type="body" sz="half" idx="21"/>
          </p:nvPr>
        </p:nvSpPr>
        <p:spPr>
          <a:xfrm>
            <a:off x="1256388" y="850833"/>
            <a:ext cx="7632701" cy="1765301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800"/>
            </a:pPr>
            <a:endParaRPr/>
          </a:p>
        </p:txBody>
      </p:sp>
      <p:sp>
        <p:nvSpPr>
          <p:cNvPr id="72" name="Google Shape;47;p12"/>
          <p:cNvSpPr txBox="1">
            <a:spLocks noGrp="1"/>
          </p:cNvSpPr>
          <p:nvPr>
            <p:ph type="body" sz="quarter" idx="22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/>
          <a:p>
            <a: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Attività_3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82" name="Google Shape;51;p13"/>
          <p:cNvSpPr/>
          <p:nvPr/>
        </p:nvSpPr>
        <p:spPr>
          <a:xfrm>
            <a:off x="406406" y="308913"/>
            <a:ext cx="97095" cy="97095"/>
          </a:xfrm>
          <a:prstGeom prst="ellipse">
            <a:avLst/>
          </a:prstGeom>
          <a:solidFill>
            <a:srgbClr val="B4132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3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684212" y="253429"/>
            <a:ext cx="3887789" cy="208061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  <a:lvl2pPr marL="9715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2pPr>
            <a:lvl3pPr marL="14287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3pPr>
            <a:lvl4pPr marL="18859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4pPr>
            <a:lvl5pPr marL="2343150" indent="-400050">
              <a:buClrTx/>
              <a:buSzPts val="1400"/>
              <a:buFontTx/>
              <a:defRPr sz="1400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84" name="Google Shape;53;p13"/>
          <p:cNvSpPr txBox="1">
            <a:spLocks noGrp="1"/>
          </p:cNvSpPr>
          <p:nvPr>
            <p:ph type="body" sz="quarter" idx="21"/>
          </p:nvPr>
        </p:nvSpPr>
        <p:spPr>
          <a:xfrm>
            <a:off x="395287" y="1112837"/>
            <a:ext cx="2592389" cy="1765301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</a:pPr>
            <a:endParaRPr/>
          </a:p>
        </p:txBody>
      </p:sp>
      <p:sp>
        <p:nvSpPr>
          <p:cNvPr id="85" name="Google Shape;54;p13"/>
          <p:cNvSpPr txBox="1">
            <a:spLocks noGrp="1"/>
          </p:cNvSpPr>
          <p:nvPr>
            <p:ph type="body" sz="quarter" idx="22"/>
          </p:nvPr>
        </p:nvSpPr>
        <p:spPr>
          <a:xfrm>
            <a:off x="3282327" y="1112837"/>
            <a:ext cx="2592388" cy="1765301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</a:pPr>
            <a:endParaRPr/>
          </a:p>
        </p:txBody>
      </p:sp>
      <p:sp>
        <p:nvSpPr>
          <p:cNvPr id="86" name="Google Shape;55;p13"/>
          <p:cNvSpPr txBox="1">
            <a:spLocks noGrp="1"/>
          </p:cNvSpPr>
          <p:nvPr>
            <p:ph type="body" sz="quarter" idx="23"/>
          </p:nvPr>
        </p:nvSpPr>
        <p:spPr>
          <a:xfrm>
            <a:off x="6148816" y="1112837"/>
            <a:ext cx="2592388" cy="1765301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</a:pPr>
            <a:endParaRPr/>
          </a:p>
        </p:txBody>
      </p:sp>
      <p:sp>
        <p:nvSpPr>
          <p:cNvPr id="87" name="Google Shape;56;p13"/>
          <p:cNvSpPr txBox="1">
            <a:spLocks noGrp="1"/>
          </p:cNvSpPr>
          <p:nvPr>
            <p:ph type="body" sz="quarter" idx="24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/>
          <a:p>
            <a: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  <p:sp>
        <p:nvSpPr>
          <p:cNvPr id="88" name="Google Shape;57;p13"/>
          <p:cNvSpPr/>
          <p:nvPr/>
        </p:nvSpPr>
        <p:spPr>
          <a:xfrm>
            <a:off x="394100" y="646335"/>
            <a:ext cx="373896" cy="373895"/>
          </a:xfrm>
          <a:prstGeom prst="ellipse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89" name="Google Shape;59;p13"/>
          <p:cNvSpPr/>
          <p:nvPr/>
        </p:nvSpPr>
        <p:spPr>
          <a:xfrm>
            <a:off x="3277344" y="646335"/>
            <a:ext cx="373895" cy="373895"/>
          </a:xfrm>
          <a:prstGeom prst="ellipse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90" name="Google Shape;60;p13"/>
          <p:cNvSpPr txBox="1">
            <a:spLocks noGrp="1"/>
          </p:cNvSpPr>
          <p:nvPr>
            <p:ph type="body" sz="quarter" idx="25"/>
          </p:nvPr>
        </p:nvSpPr>
        <p:spPr>
          <a:xfrm>
            <a:off x="3276312" y="655687"/>
            <a:ext cx="373895" cy="384000"/>
          </a:xfrm>
          <a:prstGeom prst="rect">
            <a:avLst/>
          </a:prstGeom>
        </p:spPr>
        <p:txBody>
          <a:bodyPr anchor="ctr"/>
          <a:lstStyle/>
          <a:p>
            <a:pPr marL="228600" indent="0" algn="ctr">
              <a:buClrTx/>
              <a:buSzTx/>
              <a:buFontTx/>
              <a:buNone/>
              <a:defRPr sz="2000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compito-autent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Google Shape;64;p14"/>
          <p:cNvSpPr/>
          <p:nvPr/>
        </p:nvSpPr>
        <p:spPr>
          <a:xfrm>
            <a:off x="0" y="-164387"/>
            <a:ext cx="9436242" cy="5307888"/>
          </a:xfrm>
          <a:prstGeom prst="rect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0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101" name="Google Shape;67;p14"/>
          <p:cNvSpPr/>
          <p:nvPr/>
        </p:nvSpPr>
        <p:spPr>
          <a:xfrm>
            <a:off x="406406" y="308913"/>
            <a:ext cx="97095" cy="97095"/>
          </a:xfrm>
          <a:prstGeom prst="ellipse">
            <a:avLst/>
          </a:prstGeom>
          <a:solidFill>
            <a:srgbClr val="B41324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02" name="Corpo livello uno…"/>
          <p:cNvSpPr txBox="1">
            <a:spLocks noGrp="1"/>
          </p:cNvSpPr>
          <p:nvPr>
            <p:ph type="body" sz="half" idx="1"/>
          </p:nvPr>
        </p:nvSpPr>
        <p:spPr>
          <a:xfrm>
            <a:off x="406406" y="850833"/>
            <a:ext cx="8482684" cy="1765301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800"/>
            </a:lvl1pPr>
            <a:lvl2pPr marL="1085850" indent="-514350">
              <a:buClrTx/>
              <a:buSzPts val="1800"/>
              <a:buFontTx/>
              <a:defRPr sz="1800"/>
            </a:lvl2pPr>
            <a:lvl3pPr marL="1543050" indent="-514350">
              <a:buClrTx/>
              <a:buSzPts val="1800"/>
              <a:buFontTx/>
              <a:defRPr sz="1800"/>
            </a:lvl3pPr>
            <a:lvl4pPr marL="2000250" indent="-514350">
              <a:buClrTx/>
              <a:buSzPts val="1800"/>
              <a:buFontTx/>
              <a:defRPr sz="1800"/>
            </a:lvl4pPr>
            <a:lvl5pPr marL="2457450" indent="-514350">
              <a:buClrTx/>
              <a:buSzPts val="1800"/>
              <a:buFontTx/>
              <a:defRPr sz="1800"/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pic>
        <p:nvPicPr>
          <p:cNvPr id="103" name="Google Shape;69;p14" descr="Google Shape;69;p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4" name="Google Shape;70;p14" descr="Google Shape;70;p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Google Shape;71;p14"/>
          <p:cNvSpPr txBox="1"/>
          <p:nvPr/>
        </p:nvSpPr>
        <p:spPr>
          <a:xfrm>
            <a:off x="633001" y="219478"/>
            <a:ext cx="3863131" cy="35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Compito autentico</a:t>
            </a:r>
          </a:p>
        </p:txBody>
      </p:sp>
      <p:sp>
        <p:nvSpPr>
          <p:cNvPr id="106" name="Google Shape;72;p14"/>
          <p:cNvSpPr txBox="1">
            <a:spLocks noGrp="1"/>
          </p:cNvSpPr>
          <p:nvPr>
            <p:ph type="body" sz="quarter" idx="21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/>
          <a:p>
            <a: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3;p8" descr="Google Shape;13;p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Google Shape;15;p8" descr="Google Shape;15;p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  <p:sp>
        <p:nvSpPr>
          <p:cNvPr id="123" name="Titolo Testo"/>
          <p:cNvSpPr txBox="1">
            <a:spLocks noGrp="1"/>
          </p:cNvSpPr>
          <p:nvPr>
            <p:ph type="title"/>
          </p:nvPr>
        </p:nvSpPr>
        <p:spPr>
          <a:xfrm>
            <a:off x="395288" y="252995"/>
            <a:ext cx="4176713" cy="208062"/>
          </a:xfrm>
          <a:prstGeom prst="rect">
            <a:avLst/>
          </a:prstGeom>
        </p:spPr>
        <p:txBody>
          <a:bodyPr/>
          <a:lstStyle/>
          <a:p>
            <a:r>
              <a:t>Titolo Testo</a:t>
            </a:r>
          </a:p>
        </p:txBody>
      </p:sp>
      <p:sp>
        <p:nvSpPr>
          <p:cNvPr id="124" name="Corpo livello uno…"/>
          <p:cNvSpPr txBox="1">
            <a:spLocks noGrp="1"/>
          </p:cNvSpPr>
          <p:nvPr>
            <p:ph type="body" sz="quarter" idx="1"/>
          </p:nvPr>
        </p:nvSpPr>
        <p:spPr>
          <a:xfrm>
            <a:off x="5580062" y="241573"/>
            <a:ext cx="2303463" cy="305814"/>
          </a:xfrm>
          <a:prstGeom prst="rect">
            <a:avLst/>
          </a:prstGeom>
        </p:spPr>
        <p:txBody>
          <a:bodyPr/>
          <a:lstStyle>
            <a:lvl1pPr marL="228600" indent="0" algn="r">
              <a:buClrTx/>
              <a:buSzTx/>
              <a:buFontTx/>
              <a:buNone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  <a:lvl2pPr marL="1057275" indent="-485775" algn="r">
              <a:buClrTx/>
              <a:buSzPts val="1700"/>
              <a:buFontTx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2pPr>
            <a:lvl3pPr marL="1514475" indent="-485775" algn="r">
              <a:buClrTx/>
              <a:buSzPts val="1700"/>
              <a:buFontTx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3pPr>
            <a:lvl4pPr marL="1971675" indent="-485775" algn="r">
              <a:buClrTx/>
              <a:buSzPts val="1700"/>
              <a:buFontTx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4pPr>
            <a:lvl5pPr marL="2428875" indent="-485775" algn="r">
              <a:buClrTx/>
              <a:buSzPts val="1700"/>
              <a:buFontTx/>
              <a:defRPr sz="170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5pPr>
          </a:lstStyle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www.mondadorieducation.it/giornispeciali/" TargetMode="Externa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3;p8" descr="Google Shape;13;p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7988" y="250892"/>
            <a:ext cx="720726" cy="1947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oogle Shape;15;p8" descr="Google Shape;15;p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67" y="4711074"/>
            <a:ext cx="1060432" cy="19391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6" name="Google Shape;74;p15"/>
          <p:cNvGrpSpPr/>
          <p:nvPr/>
        </p:nvGrpSpPr>
        <p:grpSpPr>
          <a:xfrm>
            <a:off x="-146121" y="-82194"/>
            <a:ext cx="9436242" cy="5307888"/>
            <a:chOff x="0" y="0"/>
            <a:chExt cx="9436241" cy="5307886"/>
          </a:xfrm>
        </p:grpSpPr>
        <p:sp>
          <p:nvSpPr>
            <p:cNvPr id="4" name="Rettangolo"/>
            <p:cNvSpPr/>
            <p:nvPr/>
          </p:nvSpPr>
          <p:spPr>
            <a:xfrm>
              <a:off x="0" y="-1"/>
              <a:ext cx="9436242" cy="5307888"/>
            </a:xfrm>
            <a:prstGeom prst="rect">
              <a:avLst/>
            </a:prstGeom>
            <a:solidFill>
              <a:srgbClr val="C6E3F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5" name="z"/>
            <p:cNvSpPr txBox="1"/>
            <p:nvPr/>
          </p:nvSpPr>
          <p:spPr>
            <a:xfrm>
              <a:off x="45725" y="2487419"/>
              <a:ext cx="9344792" cy="333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699" tIns="45699" rIns="45699" bIns="45699" numCol="1" anchor="ctr">
              <a:spAutoFit/>
            </a:bodyPr>
            <a:lstStyle>
              <a:lvl1pPr algn="ctr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z</a:t>
              </a:r>
            </a:p>
          </p:txBody>
        </p:sp>
      </p:grpSp>
      <p:pic>
        <p:nvPicPr>
          <p:cNvPr id="7" name="Google Shape;75;p15" descr="Google Shape;75;p1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0"/>
            <a:ext cx="9436243" cy="5307887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Google Shape;76;p15"/>
          <p:cNvSpPr txBox="1"/>
          <p:nvPr/>
        </p:nvSpPr>
        <p:spPr>
          <a:xfrm>
            <a:off x="553243" y="1082275"/>
            <a:ext cx="8051009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rgbClr val="262626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r>
              <a:t>Scopri altri Giorni Speciali sulla pagina dedicata!</a:t>
            </a:r>
          </a:p>
        </p:txBody>
      </p:sp>
      <p:pic>
        <p:nvPicPr>
          <p:cNvPr id="9" name="Google Shape;77;p15" descr="Google Shape;77;p15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529" y="260877"/>
            <a:ext cx="1415181" cy="38248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Google Shape;78;p15" descr="Google Shape;78;p1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57" y="4576629"/>
            <a:ext cx="1415181" cy="25879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Google Shape;79;p15"/>
          <p:cNvSpPr txBox="1"/>
          <p:nvPr/>
        </p:nvSpPr>
        <p:spPr>
          <a:xfrm>
            <a:off x="545529" y="1540538"/>
            <a:ext cx="8203184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3600" b="1" u="sng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Titillium Web SemiBold"/>
                <a:ea typeface="Titillium Web SemiBold"/>
                <a:cs typeface="Titillium Web SemiBold"/>
                <a:sym typeface="Titillium Web SemiBold"/>
                <a:hlinkClick r:id="rId15"/>
              </a:defRPr>
            </a:lvl1pPr>
          </a:lstStyle>
          <a:p>
            <a:pPr>
              <a:defRPr>
                <a:solidFill>
                  <a:srgbClr val="000000"/>
                </a:solidFill>
                <a:uFillTx/>
              </a:defRPr>
            </a:pPr>
            <a:r>
              <a:rPr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15"/>
              </a:rPr>
              <a:t>Mondadorieducation.it/giornispeciali/</a:t>
            </a:r>
          </a:p>
        </p:txBody>
      </p:sp>
      <p:sp>
        <p:nvSpPr>
          <p:cNvPr id="12" name="Titolo Test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Titolo Testo</a:t>
            </a:r>
          </a:p>
        </p:txBody>
      </p:sp>
      <p:sp>
        <p:nvSpPr>
          <p:cNvPr id="13" name="Corpo livello uno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Corpo livello uno</a:t>
            </a:r>
          </a:p>
          <a:p>
            <a:pPr lvl="1"/>
            <a:r>
              <a:t>Corpo livello due</a:t>
            </a:r>
          </a:p>
          <a:p>
            <a:pPr lvl="2"/>
            <a:r>
              <a:t>Corpo livello tre</a:t>
            </a:r>
          </a:p>
          <a:p>
            <a:pPr lvl="3"/>
            <a:r>
              <a:t>Corpo livello quattro</a:t>
            </a:r>
          </a:p>
          <a:p>
            <a:pPr lvl="4"/>
            <a:r>
              <a:t>Corpo livello cinque</a:t>
            </a:r>
          </a:p>
        </p:txBody>
      </p:sp>
      <p:sp>
        <p:nvSpPr>
          <p:cNvPr id="1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4419600" y="47672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r">
              <a:defRPr sz="8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1" i="0" u="none" strike="noStrike" cap="none" spc="0" baseline="0">
          <a:solidFill>
            <a:srgbClr val="C00000"/>
          </a:solidFill>
          <a:uFillTx/>
          <a:latin typeface="Titillium Web SemiBold"/>
          <a:ea typeface="Titillium Web SemiBold"/>
          <a:cs typeface="Titillium Web SemiBold"/>
          <a:sym typeface="Titillium Web SemiBold"/>
        </a:defRPr>
      </a:lvl9pPr>
    </p:titleStyle>
    <p:bodyStyle>
      <a:lvl1pPr marL="457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1pPr>
      <a:lvl2pPr marL="9144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2pPr>
      <a:lvl3pPr marL="13716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3pPr>
      <a:lvl4pPr marL="18288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4pPr>
      <a:lvl5pPr marL="22860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5pPr>
      <a:lvl6pPr marL="2719021" marR="0" indent="-29014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6pPr>
      <a:lvl7pPr marL="3176221" marR="0" indent="-29014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7pPr>
      <a:lvl8pPr marL="3633421" marR="0" indent="-29014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8pPr>
      <a:lvl9pPr marL="4090621" marR="0" indent="-290146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>
          <a:srgbClr val="000000"/>
        </a:buClr>
        <a:buSzPts val="1200"/>
        <a:buFont typeface="Arial"/>
        <a:buChar char="•"/>
        <a:tabLst/>
        <a:defRPr sz="1200" b="0" i="0" u="none" strike="noStrike" cap="none" spc="0" baseline="0">
          <a:solidFill>
            <a:srgbClr val="000000"/>
          </a:solidFill>
          <a:uFillTx/>
          <a:latin typeface="Titillium Web Light"/>
          <a:ea typeface="Titillium Web Light"/>
          <a:cs typeface="Titillium Web Light"/>
          <a:sym typeface="Titillium Web 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Titillium Web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youtube.com/watch?v=Cw7DtipUW7E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hyperlink" Target="http://www.youtube.com/watch?v=dVU2V5J9tH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iEGhoejEpg" TargetMode="External"/><Relationship Id="rId2" Type="http://schemas.openxmlformats.org/officeDocument/2006/relationships/hyperlink" Target="https://www.raicultura.it/storia/accadde-oggi/Gandhi-inizia-la-marcia-del-sale--1b2b3c9d-9a7d-4bcf-80cf-0fcb3dab3117.html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e9BSH11SR4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89;p1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 marL="0" defTabSz="804672">
              <a:spcBef>
                <a:spcPts val="0"/>
              </a:spcBef>
              <a:defRPr sz="4224"/>
            </a:lvl1pPr>
          </a:lstStyle>
          <a:p>
            <a:r>
              <a:t>Giornata internazionale della non violenza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84;g2158cc78247_0_27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00" name="Google Shape;183;g2158cc78247_0_27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01" name="Google Shape;185;g2158cc78247_0_27"/>
          <p:cNvSpPr txBox="1">
            <a:spLocks noGrp="1"/>
          </p:cNvSpPr>
          <p:nvPr>
            <p:ph type="body" sz="half" idx="1"/>
          </p:nvPr>
        </p:nvSpPr>
        <p:spPr>
          <a:xfrm>
            <a:off x="406399" y="850821"/>
            <a:ext cx="8482802" cy="1555501"/>
          </a:xfrm>
          <a:prstGeom prst="rect">
            <a:avLst/>
          </a:prstGeo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Tutti </a:t>
            </a:r>
            <a:r>
              <a:rPr dirty="0" err="1"/>
              <a:t>noi</a:t>
            </a:r>
            <a:r>
              <a:rPr dirty="0"/>
              <a:t> </a:t>
            </a:r>
            <a:r>
              <a:rPr dirty="0" err="1"/>
              <a:t>possiamo</a:t>
            </a:r>
            <a:r>
              <a:rPr dirty="0"/>
              <a:t> </a:t>
            </a:r>
            <a:r>
              <a:rPr dirty="0" err="1"/>
              <a:t>coltivare</a:t>
            </a:r>
            <a:r>
              <a:rPr dirty="0"/>
              <a:t> la pace </a:t>
            </a:r>
            <a:r>
              <a:rPr dirty="0" err="1"/>
              <a:t>ogni</a:t>
            </a:r>
            <a:r>
              <a:rPr dirty="0"/>
              <a:t> </a:t>
            </a:r>
            <a:r>
              <a:rPr dirty="0" err="1"/>
              <a:t>giorno</a:t>
            </a:r>
            <a:r>
              <a:rPr dirty="0"/>
              <a:t> con </a:t>
            </a:r>
            <a:r>
              <a:rPr dirty="0" err="1"/>
              <a:t>piccoli</a:t>
            </a:r>
            <a:r>
              <a:rPr dirty="0"/>
              <a:t> </a:t>
            </a:r>
            <a:r>
              <a:rPr dirty="0" err="1"/>
              <a:t>gesti</a:t>
            </a:r>
            <a:r>
              <a:rPr dirty="0"/>
              <a:t> di </a:t>
            </a:r>
            <a:r>
              <a:rPr dirty="0" err="1"/>
              <a:t>accoglienza</a:t>
            </a:r>
            <a:r>
              <a:rPr dirty="0"/>
              <a:t>, di </a:t>
            </a:r>
            <a:r>
              <a:rPr dirty="0" err="1"/>
              <a:t>collaborazione</a:t>
            </a:r>
            <a:r>
              <a:rPr dirty="0"/>
              <a:t>, di rispetto per </a:t>
            </a:r>
            <a:r>
              <a:rPr dirty="0" err="1"/>
              <a:t>sé</a:t>
            </a:r>
            <a:r>
              <a:rPr dirty="0"/>
              <a:t> e per </a:t>
            </a:r>
            <a:r>
              <a:rPr dirty="0" err="1"/>
              <a:t>gli</a:t>
            </a:r>
            <a:r>
              <a:rPr dirty="0"/>
              <a:t> </a:t>
            </a:r>
            <a:r>
              <a:rPr dirty="0" err="1"/>
              <a:t>altri</a:t>
            </a:r>
            <a:r>
              <a:rPr dirty="0"/>
              <a:t> per </a:t>
            </a:r>
            <a:r>
              <a:rPr dirty="0" err="1"/>
              <a:t>diffondere</a:t>
            </a:r>
            <a:r>
              <a:rPr dirty="0"/>
              <a:t> il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possibile</a:t>
            </a:r>
            <a:r>
              <a:rPr dirty="0"/>
              <a:t> la </a:t>
            </a:r>
            <a:r>
              <a:rPr dirty="0" err="1"/>
              <a:t>consapevolezza</a:t>
            </a:r>
            <a:r>
              <a:rPr dirty="0"/>
              <a:t> e </a:t>
            </a:r>
            <a:r>
              <a:rPr dirty="0" err="1"/>
              <a:t>l’impegno</a:t>
            </a:r>
            <a:r>
              <a:rPr dirty="0"/>
              <a:t> verso la non </a:t>
            </a:r>
            <a:r>
              <a:rPr dirty="0" err="1"/>
              <a:t>violenza</a:t>
            </a:r>
            <a:r>
              <a:rPr dirty="0"/>
              <a:t> </a:t>
            </a:r>
            <a:r>
              <a:rPr dirty="0" err="1"/>
              <a:t>oltre</a:t>
            </a:r>
            <a:r>
              <a:rPr dirty="0"/>
              <a:t> a la </a:t>
            </a:r>
            <a:r>
              <a:rPr dirty="0" err="1"/>
              <a:t>speranza</a:t>
            </a:r>
            <a:r>
              <a:rPr dirty="0"/>
              <a:t> in un mondo </a:t>
            </a:r>
            <a:r>
              <a:rPr dirty="0" err="1"/>
              <a:t>migliore</a:t>
            </a:r>
            <a:r>
              <a:rPr dirty="0"/>
              <a:t> e </a:t>
            </a:r>
            <a:r>
              <a:rPr dirty="0" err="1"/>
              <a:t>pacifico</a:t>
            </a:r>
            <a:r>
              <a:rPr dirty="0"/>
              <a:t> per tutti </a:t>
            </a:r>
            <a:r>
              <a:rPr dirty="0" err="1"/>
              <a:t>gli</a:t>
            </a:r>
            <a:r>
              <a:rPr dirty="0"/>
              <a:t> </a:t>
            </a:r>
            <a:r>
              <a:rPr dirty="0" err="1"/>
              <a:t>esseri</a:t>
            </a:r>
            <a:r>
              <a:rPr dirty="0"/>
              <a:t> </a:t>
            </a:r>
            <a:r>
              <a:rPr dirty="0" err="1"/>
              <a:t>umani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Fate un </a:t>
            </a:r>
            <a:r>
              <a:rPr dirty="0" err="1"/>
              <a:t>elenco</a:t>
            </a:r>
            <a:r>
              <a:rPr dirty="0"/>
              <a:t> di </a:t>
            </a:r>
            <a:r>
              <a:rPr dirty="0" err="1"/>
              <a:t>azioni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potreste</a:t>
            </a:r>
            <a:r>
              <a:rPr dirty="0"/>
              <a:t> </a:t>
            </a:r>
            <a:r>
              <a:rPr dirty="0" err="1"/>
              <a:t>compiere</a:t>
            </a:r>
            <a:r>
              <a:rPr dirty="0"/>
              <a:t> </a:t>
            </a:r>
            <a:r>
              <a:rPr dirty="0" err="1"/>
              <a:t>ogni</a:t>
            </a:r>
            <a:r>
              <a:rPr dirty="0"/>
              <a:t> </a:t>
            </a:r>
            <a:r>
              <a:rPr dirty="0" err="1"/>
              <a:t>giorno</a:t>
            </a:r>
            <a:r>
              <a:rPr dirty="0"/>
              <a:t> per </a:t>
            </a:r>
            <a:r>
              <a:rPr dirty="0" err="1"/>
              <a:t>stabilire</a:t>
            </a:r>
            <a:r>
              <a:rPr dirty="0"/>
              <a:t> un </a:t>
            </a:r>
            <a:r>
              <a:rPr dirty="0" err="1"/>
              <a:t>clima</a:t>
            </a:r>
            <a:r>
              <a:rPr dirty="0"/>
              <a:t> di non </a:t>
            </a:r>
            <a:r>
              <a:rPr dirty="0" err="1"/>
              <a:t>violenza</a:t>
            </a:r>
            <a:r>
              <a:rPr dirty="0"/>
              <a:t> e di </a:t>
            </a:r>
            <a:r>
              <a:rPr dirty="0" err="1"/>
              <a:t>accoglienza</a:t>
            </a:r>
            <a:r>
              <a:rPr dirty="0"/>
              <a:t>.</a:t>
            </a:r>
          </a:p>
        </p:txBody>
      </p:sp>
      <p:sp>
        <p:nvSpPr>
          <p:cNvPr id="202" name="Google Shape;186;g2158cc78247_0_27"/>
          <p:cNvSpPr txBox="1">
            <a:spLocks noGrp="1"/>
          </p:cNvSpPr>
          <p:nvPr>
            <p:ph type="body" idx="21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1°CICLO</a:t>
            </a:r>
          </a:p>
        </p:txBody>
      </p:sp>
      <p:pic>
        <p:nvPicPr>
          <p:cNvPr id="203" name="Google Shape;187;g2158cc78247_0_27" descr="Google Shape;187;g2158cc78247_0_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2284423"/>
            <a:ext cx="3858551" cy="1165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Google Shape;188;g2158cc78247_0_27" descr="Google Shape;188;g2158cc78247_0_2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00338" y="3625407"/>
            <a:ext cx="3858565" cy="11657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195;g2158cc78247_0_0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07" name="Google Shape;193;g2158cc78247_0_0"/>
          <p:cNvSpPr txBox="1">
            <a:spLocks noGrp="1"/>
          </p:cNvSpPr>
          <p:nvPr>
            <p:ph type="title"/>
          </p:nvPr>
        </p:nvSpPr>
        <p:spPr>
          <a:xfrm>
            <a:off x="395287" y="659615"/>
            <a:ext cx="6135600" cy="208201"/>
          </a:xfrm>
          <a:prstGeom prst="rect">
            <a:avLst/>
          </a:prstGeom>
        </p:spPr>
        <p:txBody>
          <a:bodyPr/>
          <a:lstStyle>
            <a:lvl1pPr defTabSz="621791">
              <a:defRPr sz="1088" b="0">
                <a:solidFill>
                  <a:srgbClr val="B4132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b="1" dirty="0"/>
              <a:t>LA LITE</a:t>
            </a:r>
          </a:p>
        </p:txBody>
      </p:sp>
      <p:sp>
        <p:nvSpPr>
          <p:cNvPr id="208" name="Google Shape;194;g2158cc78247_0_0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09" name="Google Shape;196;g2158cc78247_0_0"/>
          <p:cNvSpPr txBox="1">
            <a:spLocks noGrp="1"/>
          </p:cNvSpPr>
          <p:nvPr>
            <p:ph type="body" sz="quarter" idx="1"/>
          </p:nvPr>
        </p:nvSpPr>
        <p:spPr>
          <a:xfrm>
            <a:off x="393700" y="1229575"/>
            <a:ext cx="2162101" cy="3455101"/>
          </a:xfrm>
          <a:prstGeom prst="rect">
            <a:avLst/>
          </a:prstGeom>
        </p:spPr>
        <p:txBody>
          <a:bodyPr/>
          <a:lstStyle/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Ce ne </a:t>
            </a:r>
            <a:r>
              <a:rPr dirty="0" err="1"/>
              <a:t>siamo</a:t>
            </a:r>
            <a:r>
              <a:rPr dirty="0"/>
              <a:t> </a:t>
            </a:r>
            <a:r>
              <a:rPr dirty="0" err="1"/>
              <a:t>dette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e </a:t>
            </a:r>
            <a:r>
              <a:rPr dirty="0" err="1"/>
              <a:t>ce</a:t>
            </a:r>
            <a:r>
              <a:rPr dirty="0"/>
              <a:t> le </a:t>
            </a:r>
            <a:r>
              <a:rPr dirty="0" err="1"/>
              <a:t>siamo</a:t>
            </a:r>
            <a:r>
              <a:rPr dirty="0"/>
              <a:t> date.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Botte da </a:t>
            </a:r>
            <a:r>
              <a:rPr dirty="0" err="1"/>
              <a:t>orbi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parole </a:t>
            </a:r>
            <a:r>
              <a:rPr dirty="0" err="1"/>
              <a:t>infuocate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 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E </a:t>
            </a:r>
            <a:r>
              <a:rPr dirty="0" err="1"/>
              <a:t>adesso</a:t>
            </a:r>
            <a:r>
              <a:rPr dirty="0"/>
              <a:t>, </a:t>
            </a:r>
            <a:r>
              <a:rPr dirty="0" err="1"/>
              <a:t>ansanti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coi</a:t>
            </a:r>
            <a:r>
              <a:rPr dirty="0"/>
              <a:t> </a:t>
            </a:r>
            <a:r>
              <a:rPr dirty="0" err="1"/>
              <a:t>pugni</a:t>
            </a:r>
            <a:r>
              <a:rPr dirty="0"/>
              <a:t> serrati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mi </a:t>
            </a:r>
            <a:r>
              <a:rPr dirty="0" err="1"/>
              <a:t>chiedo</a:t>
            </a:r>
            <a:r>
              <a:rPr dirty="0"/>
              <a:t> </a:t>
            </a:r>
            <a:r>
              <a:rPr dirty="0" err="1"/>
              <a:t>perché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ci </a:t>
            </a:r>
            <a:r>
              <a:rPr dirty="0" err="1"/>
              <a:t>siamo</a:t>
            </a:r>
            <a:r>
              <a:rPr dirty="0"/>
              <a:t> </a:t>
            </a:r>
            <a:r>
              <a:rPr dirty="0" err="1"/>
              <a:t>picchiati</a:t>
            </a:r>
            <a:r>
              <a:rPr dirty="0"/>
              <a:t>.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 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Mi </a:t>
            </a:r>
            <a:r>
              <a:rPr dirty="0" err="1"/>
              <a:t>sono</a:t>
            </a:r>
            <a:r>
              <a:rPr dirty="0"/>
              <a:t> </a:t>
            </a:r>
            <a:r>
              <a:rPr dirty="0" err="1"/>
              <a:t>scordato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qual era il </a:t>
            </a:r>
            <a:r>
              <a:rPr dirty="0" err="1"/>
              <a:t>motivo</a:t>
            </a:r>
            <a:r>
              <a:rPr dirty="0"/>
              <a:t>.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Era </a:t>
            </a:r>
            <a:r>
              <a:rPr dirty="0" err="1"/>
              <a:t>mio</a:t>
            </a:r>
            <a:r>
              <a:rPr dirty="0"/>
              <a:t> o era </a:t>
            </a:r>
            <a:r>
              <a:rPr dirty="0" err="1"/>
              <a:t>tuo</a:t>
            </a:r>
            <a:endParaRPr dirty="0"/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quel</a:t>
            </a:r>
            <a:r>
              <a:rPr dirty="0"/>
              <a:t> </a:t>
            </a:r>
            <a:r>
              <a:rPr dirty="0" err="1"/>
              <a:t>gesto</a:t>
            </a:r>
            <a:r>
              <a:rPr dirty="0"/>
              <a:t> </a:t>
            </a:r>
            <a:r>
              <a:rPr dirty="0" err="1"/>
              <a:t>cattivo</a:t>
            </a:r>
            <a:r>
              <a:rPr dirty="0"/>
              <a:t>?</a:t>
            </a:r>
          </a:p>
          <a:p>
            <a:pPr marL="0" defTabSz="658368">
              <a:lnSpc>
                <a:spcPct val="150000"/>
              </a:lnSpc>
              <a:spcBef>
                <a:spcPts val="0"/>
              </a:spcBef>
              <a:defRPr sz="100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 </a:t>
            </a:r>
          </a:p>
        </p:txBody>
      </p:sp>
      <p:sp>
        <p:nvSpPr>
          <p:cNvPr id="210" name="Google Shape;197;g2158cc78247_0_0"/>
          <p:cNvSpPr txBox="1">
            <a:spLocks noGrp="1"/>
          </p:cNvSpPr>
          <p:nvPr>
            <p:ph type="body" idx="21"/>
          </p:nvPr>
        </p:nvSpPr>
        <p:spPr>
          <a:xfrm>
            <a:off x="393701" y="907074"/>
            <a:ext cx="7563602" cy="322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B41324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Janna </a:t>
            </a:r>
            <a:r>
              <a:rPr dirty="0" err="1"/>
              <a:t>Carioli</a:t>
            </a:r>
            <a:r>
              <a:rPr dirty="0"/>
              <a:t>, Chiara </a:t>
            </a:r>
            <a:r>
              <a:rPr dirty="0" err="1"/>
              <a:t>Armellini</a:t>
            </a:r>
            <a:r>
              <a:rPr dirty="0"/>
              <a:t>, </a:t>
            </a:r>
            <a:r>
              <a:rPr i="1" dirty="0"/>
              <a:t>Io </a:t>
            </a:r>
            <a:r>
              <a:rPr i="1" dirty="0" err="1"/>
              <a:t>cambierò</a:t>
            </a:r>
            <a:r>
              <a:rPr i="1" dirty="0"/>
              <a:t> il mondo. </a:t>
            </a:r>
            <a:r>
              <a:rPr i="1" dirty="0" err="1"/>
              <a:t>Poesie</a:t>
            </a:r>
            <a:r>
              <a:rPr i="1" dirty="0"/>
              <a:t> per </a:t>
            </a:r>
            <a:r>
              <a:rPr i="1" dirty="0" err="1"/>
              <a:t>crescere</a:t>
            </a:r>
            <a:r>
              <a:rPr i="1" dirty="0"/>
              <a:t>,</a:t>
            </a:r>
            <a:r>
              <a:rPr dirty="0"/>
              <a:t> </a:t>
            </a:r>
            <a:r>
              <a:rPr dirty="0" err="1"/>
              <a:t>Fatatrac</a:t>
            </a:r>
            <a:endParaRPr dirty="0"/>
          </a:p>
        </p:txBody>
      </p:sp>
      <p:sp>
        <p:nvSpPr>
          <p:cNvPr id="211" name="Google Shape;198;g2158cc78247_0_0"/>
          <p:cNvSpPr txBox="1">
            <a:spLocks noGrp="1"/>
          </p:cNvSpPr>
          <p:nvPr>
            <p:ph type="body" idx="22"/>
          </p:nvPr>
        </p:nvSpPr>
        <p:spPr>
          <a:xfrm>
            <a:off x="684224" y="263274"/>
            <a:ext cx="5077202" cy="2082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defTabSz="713231">
              <a:spcBef>
                <a:spcPts val="0"/>
              </a:spcBef>
              <a:buClrTx/>
              <a:buSzTx/>
              <a:buFontTx/>
              <a:buNone/>
              <a:defRPr sz="1092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Leggi la poesia insieme ai tuoi compagni e alle tue compagne.</a:t>
            </a:r>
          </a:p>
        </p:txBody>
      </p:sp>
      <p:sp>
        <p:nvSpPr>
          <p:cNvPr id="212" name="Google Shape;199;g2158cc78247_0_0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  <p:sp>
        <p:nvSpPr>
          <p:cNvPr id="213" name="Google Shape;200;g2158cc78247_0_0"/>
          <p:cNvSpPr txBox="1"/>
          <p:nvPr/>
        </p:nvSpPr>
        <p:spPr>
          <a:xfrm>
            <a:off x="6110499" y="1307850"/>
            <a:ext cx="2349301" cy="3066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Io </a:t>
            </a:r>
            <a:r>
              <a:rPr dirty="0" err="1"/>
              <a:t>voglio</a:t>
            </a:r>
            <a:r>
              <a:rPr dirty="0"/>
              <a:t> </a:t>
            </a:r>
            <a:r>
              <a:rPr dirty="0" err="1"/>
              <a:t>soltanto</a:t>
            </a:r>
            <a:endParaRPr dirty="0"/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riavere</a:t>
            </a:r>
            <a:r>
              <a:rPr dirty="0"/>
              <a:t> il </a:t>
            </a:r>
            <a:r>
              <a:rPr dirty="0" err="1"/>
              <a:t>mio</a:t>
            </a:r>
            <a:r>
              <a:rPr dirty="0"/>
              <a:t> </a:t>
            </a:r>
            <a:r>
              <a:rPr dirty="0" err="1"/>
              <a:t>amico</a:t>
            </a:r>
            <a:endParaRPr dirty="0"/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perciò</a:t>
            </a:r>
            <a:r>
              <a:rPr dirty="0"/>
              <a:t> </a:t>
            </a:r>
            <a:r>
              <a:rPr dirty="0" err="1"/>
              <a:t>apri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pugni</a:t>
            </a:r>
            <a:endParaRPr dirty="0"/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senti</a:t>
            </a:r>
            <a:r>
              <a:rPr dirty="0"/>
              <a:t> </a:t>
            </a:r>
            <a:r>
              <a:rPr dirty="0" err="1"/>
              <a:t>quello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dico</a:t>
            </a:r>
            <a:r>
              <a:rPr dirty="0"/>
              <a:t>:</a:t>
            </a:r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 </a:t>
            </a:r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Anche</a:t>
            </a:r>
            <a:r>
              <a:rPr dirty="0"/>
              <a:t> se di </a:t>
            </a:r>
            <a:r>
              <a:rPr dirty="0" err="1"/>
              <a:t>ragioni</a:t>
            </a:r>
            <a:endParaRPr dirty="0"/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ne ho un </a:t>
            </a:r>
            <a:r>
              <a:rPr dirty="0" err="1"/>
              <a:t>sacco</a:t>
            </a:r>
            <a:r>
              <a:rPr dirty="0"/>
              <a:t> e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sporta</a:t>
            </a:r>
            <a:endParaRPr dirty="0"/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la </a:t>
            </a:r>
            <a:r>
              <a:rPr dirty="0" err="1"/>
              <a:t>sai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cosa</a:t>
            </a:r>
            <a:r>
              <a:rPr dirty="0"/>
              <a:t>?</a:t>
            </a:r>
          </a:p>
          <a:p>
            <a:pPr>
              <a:lnSpc>
                <a:spcPct val="150000"/>
              </a:lnSpc>
              <a:defRPr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Che non me ne </a:t>
            </a:r>
            <a:r>
              <a:rPr dirty="0" err="1"/>
              <a:t>importa</a:t>
            </a:r>
            <a:r>
              <a:rPr dirty="0"/>
              <a:t>!”</a:t>
            </a:r>
          </a:p>
        </p:txBody>
      </p:sp>
      <p:pic>
        <p:nvPicPr>
          <p:cNvPr id="214" name="Google Shape;201;g2158cc78247_0_0" descr="Google Shape;201;g2158cc78247_0_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55949" y="1622063"/>
            <a:ext cx="2768502" cy="22767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59;p13"/>
          <p:cNvSpPr/>
          <p:nvPr/>
        </p:nvSpPr>
        <p:spPr>
          <a:xfrm>
            <a:off x="6159555" y="646335"/>
            <a:ext cx="373895" cy="373895"/>
          </a:xfrm>
          <a:prstGeom prst="ellipse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7" name="Google Shape;207;g2158cc78247_0_14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18" name="Google Shape;206;g2158cc78247_0_14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sp>
        <p:nvSpPr>
          <p:cNvPr id="219" name="Google Shape;208;g2158cc78247_0_14"/>
          <p:cNvSpPr txBox="1">
            <a:spLocks noGrp="1"/>
          </p:cNvSpPr>
          <p:nvPr>
            <p:ph type="body" sz="quarter" idx="1"/>
          </p:nvPr>
        </p:nvSpPr>
        <p:spPr>
          <a:xfrm>
            <a:off x="684213" y="253429"/>
            <a:ext cx="3887700" cy="20820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0"/>
              </a:spcBef>
              <a:defRPr sz="1092"/>
            </a:lvl1pPr>
          </a:lstStyle>
          <a:p>
            <a:r>
              <a:t>Attività</a:t>
            </a:r>
          </a:p>
        </p:txBody>
      </p:sp>
      <p:sp>
        <p:nvSpPr>
          <p:cNvPr id="220" name="Google Shape;209;g2158cc78247_0_14"/>
          <p:cNvSpPr txBox="1">
            <a:spLocks noGrp="1"/>
          </p:cNvSpPr>
          <p:nvPr>
            <p:ph type="body" idx="21"/>
          </p:nvPr>
        </p:nvSpPr>
        <p:spPr>
          <a:xfrm>
            <a:off x="395288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50000"/>
              </a:lnSpc>
            </a:pP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capitato</a:t>
            </a:r>
            <a:r>
              <a:rPr dirty="0"/>
              <a:t> </a:t>
            </a:r>
            <a:r>
              <a:rPr dirty="0" err="1"/>
              <a:t>anche</a:t>
            </a:r>
            <a:r>
              <a:rPr dirty="0"/>
              <a:t> a </a:t>
            </a:r>
            <a:r>
              <a:rPr dirty="0" err="1"/>
              <a:t>te</a:t>
            </a:r>
            <a:r>
              <a:rPr dirty="0"/>
              <a:t> di </a:t>
            </a:r>
            <a:r>
              <a:rPr dirty="0" err="1"/>
              <a:t>scordare</a:t>
            </a:r>
            <a:r>
              <a:rPr dirty="0"/>
              <a:t> il </a:t>
            </a:r>
            <a:r>
              <a:rPr dirty="0" err="1"/>
              <a:t>motivo</a:t>
            </a:r>
            <a:r>
              <a:rPr dirty="0"/>
              <a:t> per il quale </a:t>
            </a:r>
            <a:r>
              <a:rPr dirty="0" err="1"/>
              <a:t>hai</a:t>
            </a:r>
            <a:r>
              <a:rPr dirty="0"/>
              <a:t> </a:t>
            </a:r>
            <a:r>
              <a:rPr dirty="0" err="1"/>
              <a:t>iniziato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lite? </a:t>
            </a:r>
            <a:r>
              <a:rPr dirty="0" err="1"/>
              <a:t>Racconta</a:t>
            </a:r>
            <a:r>
              <a:rPr dirty="0"/>
              <a:t>.</a:t>
            </a:r>
          </a:p>
        </p:txBody>
      </p:sp>
      <p:sp>
        <p:nvSpPr>
          <p:cNvPr id="221" name="Google Shape;210;g2158cc78247_0_14"/>
          <p:cNvSpPr txBox="1">
            <a:spLocks noGrp="1"/>
          </p:cNvSpPr>
          <p:nvPr>
            <p:ph type="body" idx="22"/>
          </p:nvPr>
        </p:nvSpPr>
        <p:spPr>
          <a:xfrm>
            <a:off x="3282327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La </a:t>
            </a:r>
            <a:r>
              <a:rPr dirty="0" err="1"/>
              <a:t>poesia</a:t>
            </a:r>
            <a:r>
              <a:rPr dirty="0"/>
              <a:t> quale </a:t>
            </a:r>
            <a:r>
              <a:rPr dirty="0" err="1"/>
              <a:t>messaggio</a:t>
            </a:r>
            <a:r>
              <a:rPr dirty="0"/>
              <a:t> </a:t>
            </a:r>
            <a:r>
              <a:rPr dirty="0" err="1"/>
              <a:t>trasmette</a:t>
            </a:r>
            <a:r>
              <a:rPr dirty="0"/>
              <a:t>? </a:t>
            </a:r>
            <a:r>
              <a:rPr dirty="0" err="1"/>
              <a:t>Ostinarsi</a:t>
            </a:r>
            <a:r>
              <a:rPr dirty="0"/>
              <a:t> ad </a:t>
            </a:r>
            <a:r>
              <a:rPr dirty="0" err="1"/>
              <a:t>avere</a:t>
            </a:r>
            <a:r>
              <a:rPr dirty="0"/>
              <a:t> </a:t>
            </a:r>
            <a:r>
              <a:rPr dirty="0" err="1"/>
              <a:t>ragione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sempre </a:t>
            </a:r>
            <a:r>
              <a:rPr dirty="0" err="1"/>
              <a:t>vantaggioso</a:t>
            </a:r>
            <a:r>
              <a:rPr dirty="0"/>
              <a:t>?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Rifletti</a:t>
            </a:r>
            <a:r>
              <a:rPr dirty="0"/>
              <a:t> con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tuoi</a:t>
            </a:r>
            <a:r>
              <a:rPr dirty="0"/>
              <a:t> </a:t>
            </a:r>
            <a:r>
              <a:rPr dirty="0" err="1"/>
              <a:t>compagni</a:t>
            </a:r>
            <a:r>
              <a:rPr dirty="0"/>
              <a:t> e le </a:t>
            </a:r>
            <a:r>
              <a:rPr dirty="0" err="1"/>
              <a:t>tue</a:t>
            </a:r>
            <a:r>
              <a:rPr dirty="0"/>
              <a:t> </a:t>
            </a:r>
            <a:r>
              <a:rPr dirty="0" err="1"/>
              <a:t>compagne</a:t>
            </a:r>
            <a:r>
              <a:rPr dirty="0"/>
              <a:t>.</a:t>
            </a:r>
          </a:p>
        </p:txBody>
      </p:sp>
      <p:sp>
        <p:nvSpPr>
          <p:cNvPr id="222" name="Google Shape;211;g2158cc78247_0_14"/>
          <p:cNvSpPr txBox="1">
            <a:spLocks noGrp="1"/>
          </p:cNvSpPr>
          <p:nvPr>
            <p:ph type="body" idx="23"/>
          </p:nvPr>
        </p:nvSpPr>
        <p:spPr>
          <a:xfrm>
            <a:off x="6148816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50000"/>
              </a:lnSpc>
            </a:pPr>
            <a:r>
              <a:rPr dirty="0"/>
              <a:t>Qual </a:t>
            </a:r>
            <a:r>
              <a:rPr dirty="0" err="1"/>
              <a:t>è</a:t>
            </a:r>
            <a:r>
              <a:rPr dirty="0"/>
              <a:t> per </a:t>
            </a:r>
            <a:r>
              <a:rPr dirty="0" err="1"/>
              <a:t>te</a:t>
            </a:r>
            <a:r>
              <a:rPr dirty="0"/>
              <a:t> il modo </a:t>
            </a:r>
            <a:r>
              <a:rPr dirty="0" err="1"/>
              <a:t>migliore</a:t>
            </a:r>
            <a:r>
              <a:rPr dirty="0"/>
              <a:t> di </a:t>
            </a:r>
            <a:r>
              <a:rPr dirty="0" err="1"/>
              <a:t>mettere</a:t>
            </a:r>
            <a:r>
              <a:rPr dirty="0"/>
              <a:t> fine a </a:t>
            </a:r>
            <a:r>
              <a:rPr dirty="0" err="1"/>
              <a:t>una</a:t>
            </a:r>
            <a:r>
              <a:rPr dirty="0"/>
              <a:t> lite? </a:t>
            </a:r>
            <a:r>
              <a:rPr dirty="0" err="1"/>
              <a:t>Confrontati</a:t>
            </a:r>
            <a:r>
              <a:rPr dirty="0"/>
              <a:t> con la </a:t>
            </a:r>
            <a:r>
              <a:rPr dirty="0" err="1"/>
              <a:t>classe</a:t>
            </a:r>
            <a:r>
              <a:rPr dirty="0"/>
              <a:t>.</a:t>
            </a:r>
          </a:p>
        </p:txBody>
      </p:sp>
      <p:sp>
        <p:nvSpPr>
          <p:cNvPr id="223" name="Google Shape;212;g2158cc78247_0_14"/>
          <p:cNvSpPr txBox="1">
            <a:spLocks noGrp="1"/>
          </p:cNvSpPr>
          <p:nvPr>
            <p:ph type="body" idx="24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  <p:sp>
        <p:nvSpPr>
          <p:cNvPr id="224" name="Google Shape;214;g2158cc78247_0_14"/>
          <p:cNvSpPr txBox="1">
            <a:spLocks noGrp="1"/>
          </p:cNvSpPr>
          <p:nvPr>
            <p:ph type="body" idx="25"/>
          </p:nvPr>
        </p:nvSpPr>
        <p:spPr>
          <a:xfrm>
            <a:off x="3277391" y="655687"/>
            <a:ext cx="373801" cy="384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ctr" defTabSz="905255">
              <a:spcBef>
                <a:spcPts val="0"/>
              </a:spcBef>
              <a:buClrTx/>
              <a:buSzTx/>
              <a:buFontTx/>
              <a:buNone/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</a:t>
            </a:r>
          </a:p>
        </p:txBody>
      </p:sp>
      <p:pic>
        <p:nvPicPr>
          <p:cNvPr id="225" name="Google Shape;216;g2158cc78247_0_14" descr="Google Shape;216;g2158cc78247_0_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96274" y="2707513"/>
            <a:ext cx="2943886" cy="1960662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Google Shape;214;g2158cc78247_0_14"/>
          <p:cNvSpPr txBox="1"/>
          <p:nvPr/>
        </p:nvSpPr>
        <p:spPr>
          <a:xfrm>
            <a:off x="394147" y="655687"/>
            <a:ext cx="373801" cy="38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</a:t>
            </a:r>
          </a:p>
        </p:txBody>
      </p:sp>
      <p:sp>
        <p:nvSpPr>
          <p:cNvPr id="227" name="Google Shape;214;g2158cc78247_0_14"/>
          <p:cNvSpPr txBox="1"/>
          <p:nvPr/>
        </p:nvSpPr>
        <p:spPr>
          <a:xfrm>
            <a:off x="6159602" y="655687"/>
            <a:ext cx="373801" cy="38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3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2;g2ec0b10d032_0_206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30" name="Google Shape;221;g2ec0b10d032_0_206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231" name="Google Shape;223;g2ec0b10d032_0_206"/>
          <p:cNvSpPr txBox="1">
            <a:spLocks noGrp="1"/>
          </p:cNvSpPr>
          <p:nvPr>
            <p:ph type="body" sz="quarter" idx="1"/>
          </p:nvPr>
        </p:nvSpPr>
        <p:spPr>
          <a:xfrm>
            <a:off x="684224" y="253425"/>
            <a:ext cx="4896001" cy="446101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defTabSz="749808">
              <a:lnSpc>
                <a:spcPct val="150000"/>
              </a:lnSpc>
              <a:spcBef>
                <a:spcPts val="0"/>
              </a:spcBef>
              <a:defRPr sz="1148"/>
            </a:pPr>
            <a:r>
              <a:rPr dirty="0" err="1"/>
              <a:t>Scoprite</a:t>
            </a:r>
            <a:r>
              <a:rPr dirty="0"/>
              <a:t> </a:t>
            </a:r>
            <a:r>
              <a:rPr dirty="0" err="1"/>
              <a:t>insieme</a:t>
            </a:r>
            <a:r>
              <a:rPr dirty="0"/>
              <a:t> </a:t>
            </a:r>
            <a:r>
              <a:rPr dirty="0" err="1"/>
              <a:t>perché</a:t>
            </a:r>
            <a:r>
              <a:rPr dirty="0"/>
              <a:t> la </a:t>
            </a:r>
            <a:r>
              <a:rPr dirty="0" err="1"/>
              <a:t>Giornata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Nonviolenza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celebra</a:t>
            </a:r>
            <a:r>
              <a:rPr dirty="0"/>
              <a:t> proprio il </a:t>
            </a:r>
            <a:r>
              <a:rPr dirty="0" err="1"/>
              <a:t>giorno</a:t>
            </a:r>
            <a:r>
              <a:rPr dirty="0"/>
              <a:t> in cui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nato</a:t>
            </a:r>
            <a:r>
              <a:rPr dirty="0"/>
              <a:t> </a:t>
            </a:r>
            <a:r>
              <a:rPr dirty="0">
                <a:solidFill>
                  <a:srgbClr val="B41324"/>
                </a:solidFill>
                <a:latin typeface="Titillium Web Bold"/>
                <a:ea typeface="Titillium Web Bold"/>
                <a:cs typeface="Titillium Web Bold"/>
                <a:sym typeface="Titillium Web Bold"/>
              </a:rPr>
              <a:t>Mahatma Gandhi</a:t>
            </a:r>
            <a:r>
              <a:rPr b="0" dirty="0">
                <a:solidFill>
                  <a:srgbClr val="B41324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rPr>
              <a:t>.</a:t>
            </a:r>
          </a:p>
        </p:txBody>
      </p:sp>
      <p:sp>
        <p:nvSpPr>
          <p:cNvPr id="232" name="Google Shape;224;g2ec0b10d032_0_206"/>
          <p:cNvSpPr txBox="1">
            <a:spLocks noGrp="1"/>
          </p:cNvSpPr>
          <p:nvPr>
            <p:ph type="body" idx="21"/>
          </p:nvPr>
        </p:nvSpPr>
        <p:spPr>
          <a:xfrm>
            <a:off x="1256399" y="850825"/>
            <a:ext cx="7632601" cy="33624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Gandhi </a:t>
            </a:r>
            <a:r>
              <a:rPr dirty="0" err="1"/>
              <a:t>lottava</a:t>
            </a:r>
            <a:r>
              <a:rPr dirty="0"/>
              <a:t> </a:t>
            </a:r>
            <a:r>
              <a:rPr dirty="0" err="1"/>
              <a:t>contro</a:t>
            </a:r>
            <a:r>
              <a:rPr dirty="0"/>
              <a:t> le </a:t>
            </a:r>
            <a:r>
              <a:rPr dirty="0" err="1"/>
              <a:t>ingiustizie</a:t>
            </a:r>
            <a:r>
              <a:rPr dirty="0"/>
              <a:t> senza </a:t>
            </a:r>
            <a:r>
              <a:rPr dirty="0" err="1"/>
              <a:t>ricorrere</a:t>
            </a:r>
            <a:r>
              <a:rPr dirty="0"/>
              <a:t> ad </a:t>
            </a:r>
            <a:r>
              <a:rPr dirty="0" err="1"/>
              <a:t>alcun</a:t>
            </a:r>
            <a:r>
              <a:rPr dirty="0"/>
              <a:t> </a:t>
            </a:r>
            <a:r>
              <a:rPr dirty="0" err="1"/>
              <a:t>metodo</a:t>
            </a:r>
            <a:r>
              <a:rPr dirty="0"/>
              <a:t> di </a:t>
            </a:r>
            <a:r>
              <a:rPr dirty="0" err="1"/>
              <a:t>violenza</a:t>
            </a:r>
            <a:r>
              <a:rPr dirty="0"/>
              <a:t>: la </a:t>
            </a:r>
            <a:r>
              <a:rPr dirty="0" err="1"/>
              <a:t>sua</a:t>
            </a:r>
            <a:r>
              <a:rPr dirty="0"/>
              <a:t> lotta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basava</a:t>
            </a:r>
            <a:r>
              <a:rPr dirty="0"/>
              <a:t> </a:t>
            </a:r>
            <a:r>
              <a:rPr dirty="0" err="1"/>
              <a:t>sulla</a:t>
            </a:r>
            <a:r>
              <a:rPr dirty="0"/>
              <a:t> </a:t>
            </a:r>
            <a:r>
              <a:rPr dirty="0" err="1"/>
              <a:t>disobbedienza</a:t>
            </a:r>
            <a:r>
              <a:rPr dirty="0"/>
              <a:t> civile. </a:t>
            </a:r>
            <a:r>
              <a:rPr dirty="0" err="1"/>
              <a:t>Egli</a:t>
            </a:r>
            <a:r>
              <a:rPr dirty="0"/>
              <a:t> ha </a:t>
            </a:r>
            <a:r>
              <a:rPr dirty="0" err="1"/>
              <a:t>lanciato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sfida</a:t>
            </a:r>
            <a:r>
              <a:rPr dirty="0"/>
              <a:t> al mondo </a:t>
            </a:r>
            <a:r>
              <a:rPr dirty="0" err="1"/>
              <a:t>dimostrando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possono</a:t>
            </a:r>
            <a:r>
              <a:rPr dirty="0"/>
              <a:t> </a:t>
            </a:r>
            <a:r>
              <a:rPr dirty="0" err="1"/>
              <a:t>vincere</a:t>
            </a:r>
            <a:r>
              <a:rPr dirty="0"/>
              <a:t> </a:t>
            </a:r>
            <a:r>
              <a:rPr dirty="0" err="1"/>
              <a:t>delle</a:t>
            </a:r>
            <a:r>
              <a:rPr dirty="0"/>
              <a:t> </a:t>
            </a:r>
            <a:r>
              <a:rPr dirty="0" err="1"/>
              <a:t>importantissime</a:t>
            </a:r>
            <a:r>
              <a:rPr dirty="0"/>
              <a:t> </a:t>
            </a:r>
            <a:r>
              <a:rPr dirty="0" err="1"/>
              <a:t>battaglie</a:t>
            </a:r>
            <a:r>
              <a:rPr dirty="0"/>
              <a:t> senza </a:t>
            </a:r>
            <a:r>
              <a:rPr dirty="0" err="1"/>
              <a:t>ricorrere</a:t>
            </a:r>
            <a:r>
              <a:rPr dirty="0"/>
              <a:t> alle </a:t>
            </a:r>
            <a:r>
              <a:rPr dirty="0" err="1"/>
              <a:t>armi</a:t>
            </a:r>
            <a:r>
              <a:rPr dirty="0"/>
              <a:t> o ad </a:t>
            </a:r>
            <a:r>
              <a:rPr dirty="0" err="1"/>
              <a:t>altre</a:t>
            </a:r>
            <a:r>
              <a:rPr dirty="0"/>
              <a:t> </a:t>
            </a:r>
            <a:r>
              <a:rPr dirty="0" err="1"/>
              <a:t>forme</a:t>
            </a:r>
            <a:r>
              <a:rPr dirty="0"/>
              <a:t> di </a:t>
            </a:r>
            <a:r>
              <a:rPr dirty="0" err="1"/>
              <a:t>violenza</a:t>
            </a:r>
            <a:r>
              <a:rPr dirty="0"/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800"/>
            </a:pPr>
            <a:endParaRPr sz="1400" dirty="0">
              <a:latin typeface="Titillium Web Regular"/>
              <a:ea typeface="Titillium Web Regular"/>
              <a:cs typeface="Titillium Web Regular"/>
              <a:sym typeface="Titillium Web Regular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Cominciate</a:t>
            </a:r>
            <a:r>
              <a:rPr dirty="0"/>
              <a:t> </a:t>
            </a:r>
            <a:r>
              <a:rPr dirty="0" err="1"/>
              <a:t>guardando</a:t>
            </a:r>
            <a:r>
              <a:rPr dirty="0"/>
              <a:t> </a:t>
            </a:r>
            <a:r>
              <a:rPr dirty="0" err="1"/>
              <a:t>questi</a:t>
            </a:r>
            <a:r>
              <a:rPr dirty="0"/>
              <a:t> due video.</a:t>
            </a:r>
          </a:p>
        </p:txBody>
      </p:sp>
      <p:sp>
        <p:nvSpPr>
          <p:cNvPr id="233" name="Google Shape;226;g2ec0b10d032_0_206"/>
          <p:cNvSpPr txBox="1">
            <a:spLocks noGrp="1"/>
          </p:cNvSpPr>
          <p:nvPr>
            <p:ph type="body" idx="22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  <p:pic>
        <p:nvPicPr>
          <p:cNvPr id="234" name="GandhiGoogle Shape;228;g2ec0b10d032_0_206" descr="GandhiGoogle Shape;228;g2ec0b10d032_0_206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548" y="2650025"/>
            <a:ext cx="3048001" cy="1714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5" name="Mahatma Gandhi, La storia dei miei esperimenti con la veritàGoogle Shape;229;g2ec0b10d032_0_206" descr="Mahatma Gandhi, La storia dei miei esperimenti con la veritàGoogle Shape;229;g2ec0b10d032_0_206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0765" y="2650025"/>
            <a:ext cx="3048001" cy="1714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animBg="1" advAuto="0"/>
      <p:bldP spid="235" grpId="2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6;g2ec0b10d032_0_219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38" name="Google Shape;234;g2ec0b10d032_0_219"/>
          <p:cNvSpPr txBox="1">
            <a:spLocks noGrp="1"/>
          </p:cNvSpPr>
          <p:nvPr>
            <p:ph type="title"/>
          </p:nvPr>
        </p:nvSpPr>
        <p:spPr>
          <a:xfrm>
            <a:off x="403856" y="738822"/>
            <a:ext cx="6135601" cy="1215847"/>
          </a:xfrm>
          <a:prstGeom prst="rect">
            <a:avLst/>
          </a:prstGeom>
        </p:spPr>
        <p:txBody>
          <a:bodyPr/>
          <a:lstStyle>
            <a:lvl1pPr>
              <a:lnSpc>
                <a:spcPct val="115000"/>
              </a:lnSpc>
              <a:defRPr sz="1400">
                <a:solidFill>
                  <a:srgbClr val="B41324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GANDHI</a:t>
            </a:r>
          </a:p>
        </p:txBody>
      </p:sp>
      <p:sp>
        <p:nvSpPr>
          <p:cNvPr id="239" name="Google Shape;235;g2ec0b10d032_0_219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sp>
        <p:nvSpPr>
          <p:cNvPr id="240" name="Google Shape;238;g2ec0b10d032_0_219"/>
          <p:cNvSpPr txBox="1">
            <a:spLocks noGrp="1"/>
          </p:cNvSpPr>
          <p:nvPr>
            <p:ph type="body" idx="21"/>
          </p:nvPr>
        </p:nvSpPr>
        <p:spPr>
          <a:xfrm>
            <a:off x="402271" y="986281"/>
            <a:ext cx="7563602" cy="35565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60"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Daniele </a:t>
            </a:r>
            <a:r>
              <a:rPr dirty="0" err="1"/>
              <a:t>Aristarco</a:t>
            </a:r>
            <a:r>
              <a:rPr dirty="0"/>
              <a:t>, </a:t>
            </a:r>
            <a:r>
              <a:rPr i="1" dirty="0" err="1"/>
              <a:t>Cose</a:t>
            </a:r>
            <a:r>
              <a:rPr i="1" dirty="0"/>
              <a:t> </a:t>
            </a:r>
            <a:r>
              <a:rPr i="1" dirty="0" err="1"/>
              <a:t>dell’altro</a:t>
            </a:r>
            <a:r>
              <a:rPr i="1" dirty="0"/>
              <a:t> </a:t>
            </a:r>
            <a:r>
              <a:rPr i="1" dirty="0" err="1"/>
              <a:t>secolo</a:t>
            </a:r>
            <a:r>
              <a:rPr i="1" dirty="0"/>
              <a:t>,</a:t>
            </a:r>
            <a:r>
              <a:rPr dirty="0"/>
              <a:t> Einaudi </a:t>
            </a:r>
            <a:r>
              <a:rPr dirty="0" err="1"/>
              <a:t>Ragazzi</a:t>
            </a:r>
            <a:endParaRPr dirty="0"/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60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pPr>
            <a:endParaRPr b="0" dirty="0">
              <a:solidFill>
                <a:srgbClr val="000000"/>
              </a:solidFill>
              <a:latin typeface="Titillium Web Regular"/>
              <a:ea typeface="Titillium Web Regular"/>
              <a:cs typeface="Titillium Web Regular"/>
              <a:sym typeface="Titillium Web Regular"/>
            </a:endParaRP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sale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sacro</a:t>
            </a:r>
            <a:r>
              <a:rPr dirty="0"/>
              <a:t>, </a:t>
            </a:r>
            <a:r>
              <a:rPr dirty="0" err="1"/>
              <a:t>viene</a:t>
            </a:r>
            <a:r>
              <a:rPr dirty="0"/>
              <a:t> dal mare </a:t>
            </a:r>
            <a:r>
              <a:rPr dirty="0" err="1"/>
              <a:t>agli</a:t>
            </a:r>
            <a:r>
              <a:rPr dirty="0"/>
              <a:t> </a:t>
            </a:r>
            <a:r>
              <a:rPr dirty="0" err="1"/>
              <a:t>uomini</a:t>
            </a:r>
            <a:r>
              <a:rPr dirty="0"/>
              <a:t> ed </a:t>
            </a:r>
            <a:r>
              <a:rPr dirty="0" err="1"/>
              <a:t>è</a:t>
            </a:r>
            <a:r>
              <a:rPr dirty="0"/>
              <a:t> un </a:t>
            </a:r>
            <a:r>
              <a:rPr dirty="0" err="1"/>
              <a:t>dono</a:t>
            </a:r>
            <a:r>
              <a:rPr dirty="0"/>
              <a:t> </a:t>
            </a:r>
            <a:r>
              <a:rPr dirty="0" err="1"/>
              <a:t>prezioso</a:t>
            </a:r>
            <a:r>
              <a:rPr dirty="0"/>
              <a:t>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Perché</a:t>
            </a:r>
            <a:r>
              <a:rPr dirty="0"/>
              <a:t> </a:t>
            </a:r>
            <a:r>
              <a:rPr dirty="0" err="1"/>
              <a:t>pagarlo</a:t>
            </a:r>
            <a:r>
              <a:rPr dirty="0"/>
              <a:t> </a:t>
            </a:r>
            <a:r>
              <a:rPr dirty="0" err="1"/>
              <a:t>agli</a:t>
            </a:r>
            <a:r>
              <a:rPr dirty="0"/>
              <a:t> </a:t>
            </a:r>
            <a:r>
              <a:rPr dirty="0" err="1"/>
              <a:t>inglesi</a:t>
            </a:r>
            <a:r>
              <a:rPr dirty="0"/>
              <a:t>, </a:t>
            </a:r>
            <a:r>
              <a:rPr dirty="0" err="1"/>
              <a:t>dunque</a:t>
            </a:r>
            <a:r>
              <a:rPr dirty="0"/>
              <a:t>? </a:t>
            </a:r>
            <a:r>
              <a:rPr dirty="0" err="1"/>
              <a:t>Questo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ciò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sostengono</a:t>
            </a:r>
            <a:r>
              <a:rPr dirty="0"/>
              <a:t> </a:t>
            </a:r>
            <a:r>
              <a:rPr dirty="0" err="1"/>
              <a:t>gli</a:t>
            </a:r>
            <a:r>
              <a:rPr dirty="0"/>
              <a:t> </a:t>
            </a:r>
            <a:r>
              <a:rPr dirty="0" err="1"/>
              <a:t>indiani</a:t>
            </a:r>
            <a:r>
              <a:rPr dirty="0"/>
              <a:t> ed </a:t>
            </a:r>
            <a:r>
              <a:rPr dirty="0" err="1"/>
              <a:t>è</a:t>
            </a:r>
            <a:r>
              <a:rPr dirty="0"/>
              <a:t> il </a:t>
            </a:r>
            <a:r>
              <a:rPr dirty="0" err="1"/>
              <a:t>motivo</a:t>
            </a:r>
            <a:r>
              <a:rPr dirty="0"/>
              <a:t> per il quale </a:t>
            </a:r>
            <a:r>
              <a:rPr dirty="0" err="1"/>
              <a:t>hanno</a:t>
            </a:r>
            <a:r>
              <a:rPr dirty="0"/>
              <a:t> </a:t>
            </a:r>
            <a:r>
              <a:rPr dirty="0" err="1"/>
              <a:t>indetto</a:t>
            </a:r>
            <a:r>
              <a:rPr dirty="0"/>
              <a:t> la marcia del sale.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In </a:t>
            </a:r>
            <a:r>
              <a:rPr dirty="0" err="1"/>
              <a:t>realtà</a:t>
            </a:r>
            <a:r>
              <a:rPr dirty="0"/>
              <a:t> da tempo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ribellano</a:t>
            </a:r>
            <a:r>
              <a:rPr dirty="0"/>
              <a:t> </a:t>
            </a:r>
            <a:r>
              <a:rPr dirty="0" err="1"/>
              <a:t>alla</a:t>
            </a:r>
            <a:r>
              <a:rPr dirty="0"/>
              <a:t> nostra </a:t>
            </a:r>
            <a:r>
              <a:rPr dirty="0" err="1"/>
              <a:t>dominazione</a:t>
            </a:r>
            <a:r>
              <a:rPr dirty="0"/>
              <a:t> e </a:t>
            </a:r>
            <a:r>
              <a:rPr dirty="0" err="1"/>
              <a:t>pretendono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l’India</a:t>
            </a:r>
            <a:r>
              <a:rPr dirty="0"/>
              <a:t> </a:t>
            </a:r>
            <a:r>
              <a:rPr dirty="0" err="1"/>
              <a:t>diventi</a:t>
            </a:r>
            <a:r>
              <a:rPr dirty="0"/>
              <a:t> un </a:t>
            </a:r>
            <a:r>
              <a:rPr dirty="0" err="1"/>
              <a:t>Paese</a:t>
            </a:r>
            <a:r>
              <a:rPr dirty="0"/>
              <a:t> </a:t>
            </a:r>
            <a:r>
              <a:rPr dirty="0" err="1"/>
              <a:t>indipendente</a:t>
            </a:r>
            <a:r>
              <a:rPr dirty="0"/>
              <a:t>. La </a:t>
            </a:r>
            <a:r>
              <a:rPr dirty="0" err="1"/>
              <a:t>protesta</a:t>
            </a:r>
            <a:r>
              <a:rPr dirty="0"/>
              <a:t>, </a:t>
            </a:r>
            <a:r>
              <a:rPr dirty="0" err="1"/>
              <a:t>quindi</a:t>
            </a:r>
            <a:r>
              <a:rPr dirty="0"/>
              <a:t>, era </a:t>
            </a:r>
            <a:r>
              <a:rPr dirty="0" err="1"/>
              <a:t>indirizzata</a:t>
            </a:r>
            <a:r>
              <a:rPr dirty="0"/>
              <a:t> </a:t>
            </a:r>
            <a:r>
              <a:rPr dirty="0" err="1"/>
              <a:t>direttamente</a:t>
            </a:r>
            <a:r>
              <a:rPr dirty="0"/>
              <a:t> </a:t>
            </a:r>
            <a:r>
              <a:rPr dirty="0" err="1"/>
              <a:t>contro</a:t>
            </a:r>
            <a:r>
              <a:rPr dirty="0"/>
              <a:t> la Gran </a:t>
            </a:r>
            <a:r>
              <a:rPr dirty="0" err="1"/>
              <a:t>Bretagna</a:t>
            </a:r>
            <a:r>
              <a:rPr dirty="0"/>
              <a:t> e il </a:t>
            </a:r>
            <a:r>
              <a:rPr dirty="0" err="1"/>
              <a:t>suo</a:t>
            </a:r>
            <a:r>
              <a:rPr dirty="0"/>
              <a:t> </a:t>
            </a:r>
            <a:r>
              <a:rPr dirty="0" err="1"/>
              <a:t>impero</a:t>
            </a:r>
            <a:r>
              <a:rPr dirty="0"/>
              <a:t>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Oggi, </a:t>
            </a:r>
            <a:r>
              <a:rPr dirty="0" err="1"/>
              <a:t>quando</a:t>
            </a:r>
            <a:r>
              <a:rPr dirty="0"/>
              <a:t> li </a:t>
            </a:r>
            <a:r>
              <a:rPr dirty="0" err="1"/>
              <a:t>abbiamo</a:t>
            </a:r>
            <a:r>
              <a:rPr dirty="0"/>
              <a:t> </a:t>
            </a:r>
            <a:r>
              <a:rPr dirty="0" err="1"/>
              <a:t>visti</a:t>
            </a:r>
            <a:r>
              <a:rPr dirty="0"/>
              <a:t> </a:t>
            </a:r>
            <a:r>
              <a:rPr dirty="0" err="1"/>
              <a:t>arrivare</a:t>
            </a:r>
            <a:r>
              <a:rPr dirty="0"/>
              <a:t>, </a:t>
            </a:r>
            <a:r>
              <a:rPr dirty="0" err="1"/>
              <a:t>siamo</a:t>
            </a:r>
            <a:r>
              <a:rPr dirty="0"/>
              <a:t> </a:t>
            </a:r>
            <a:r>
              <a:rPr dirty="0" err="1"/>
              <a:t>rimasti</a:t>
            </a:r>
            <a:r>
              <a:rPr dirty="0"/>
              <a:t> </a:t>
            </a:r>
            <a:r>
              <a:rPr dirty="0" err="1"/>
              <a:t>stupiti</a:t>
            </a:r>
            <a:r>
              <a:rPr dirty="0"/>
              <a:t>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Non </a:t>
            </a:r>
            <a:r>
              <a:rPr dirty="0" err="1"/>
              <a:t>avanzavano</a:t>
            </a:r>
            <a:r>
              <a:rPr dirty="0"/>
              <a:t> in </a:t>
            </a:r>
            <a:r>
              <a:rPr dirty="0" err="1"/>
              <a:t>assetto</a:t>
            </a:r>
            <a:r>
              <a:rPr dirty="0"/>
              <a:t> da </a:t>
            </a:r>
            <a:r>
              <a:rPr dirty="0" err="1"/>
              <a:t>guerra</a:t>
            </a:r>
            <a:r>
              <a:rPr dirty="0"/>
              <a:t>, ma come un </a:t>
            </a:r>
            <a:r>
              <a:rPr dirty="0" err="1"/>
              <a:t>popolo</a:t>
            </a:r>
            <a:r>
              <a:rPr dirty="0"/>
              <a:t> </a:t>
            </a:r>
            <a:r>
              <a:rPr dirty="0" err="1"/>
              <a:t>festoso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segue il </a:t>
            </a:r>
            <a:r>
              <a:rPr dirty="0" err="1"/>
              <a:t>suo</a:t>
            </a:r>
            <a:r>
              <a:rPr dirty="0"/>
              <a:t> capo, Mohandas Karamchand Gandhi, un </a:t>
            </a:r>
            <a:r>
              <a:rPr dirty="0" err="1"/>
              <a:t>uomo</a:t>
            </a:r>
            <a:r>
              <a:rPr dirty="0"/>
              <a:t> </a:t>
            </a:r>
            <a:r>
              <a:rPr dirty="0" err="1"/>
              <a:t>minuto</a:t>
            </a:r>
            <a:r>
              <a:rPr dirty="0"/>
              <a:t>, quasi </a:t>
            </a:r>
            <a:r>
              <a:rPr dirty="0" err="1"/>
              <a:t>scheletrico</a:t>
            </a:r>
            <a:r>
              <a:rPr dirty="0"/>
              <a:t>, </a:t>
            </a:r>
            <a:r>
              <a:rPr dirty="0" err="1"/>
              <a:t>all’apparenza</a:t>
            </a:r>
            <a:r>
              <a:rPr dirty="0"/>
              <a:t> </a:t>
            </a:r>
            <a:r>
              <a:rPr dirty="0" err="1"/>
              <a:t>insignificante</a:t>
            </a:r>
            <a:r>
              <a:rPr dirty="0"/>
              <a:t>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partito</a:t>
            </a:r>
            <a:r>
              <a:rPr dirty="0"/>
              <a:t> </a:t>
            </a:r>
            <a:r>
              <a:rPr dirty="0" err="1"/>
              <a:t>ventiquattro</a:t>
            </a:r>
            <a:r>
              <a:rPr dirty="0"/>
              <a:t> </a:t>
            </a:r>
            <a:r>
              <a:rPr dirty="0" err="1"/>
              <a:t>giorni</a:t>
            </a:r>
            <a:r>
              <a:rPr dirty="0"/>
              <a:t> fa </a:t>
            </a:r>
            <a:r>
              <a:rPr dirty="0" err="1"/>
              <a:t>assieme</a:t>
            </a:r>
            <a:r>
              <a:rPr dirty="0"/>
              <a:t> a </a:t>
            </a:r>
            <a:r>
              <a:rPr dirty="0" err="1"/>
              <a:t>pochi</a:t>
            </a:r>
            <a:r>
              <a:rPr dirty="0"/>
              <a:t> </a:t>
            </a:r>
            <a:r>
              <a:rPr dirty="0" err="1"/>
              <a:t>seguaci</a:t>
            </a:r>
            <a:r>
              <a:rPr dirty="0"/>
              <a:t> e, </a:t>
            </a:r>
            <a:r>
              <a:rPr dirty="0" err="1"/>
              <a:t>nonostante</a:t>
            </a:r>
            <a:r>
              <a:rPr dirty="0"/>
              <a:t> </a:t>
            </a:r>
            <a:r>
              <a:rPr dirty="0" err="1"/>
              <a:t>abbia</a:t>
            </a:r>
            <a:r>
              <a:rPr dirty="0"/>
              <a:t> </a:t>
            </a:r>
            <a:r>
              <a:rPr dirty="0" err="1"/>
              <a:t>più</a:t>
            </a:r>
            <a:r>
              <a:rPr dirty="0"/>
              <a:t> di </a:t>
            </a:r>
            <a:r>
              <a:rPr dirty="0" err="1"/>
              <a:t>sessant’anni</a:t>
            </a:r>
            <a:r>
              <a:rPr dirty="0"/>
              <a:t>, ha </a:t>
            </a:r>
            <a:r>
              <a:rPr dirty="0" err="1"/>
              <a:t>percorso</a:t>
            </a:r>
            <a:r>
              <a:rPr dirty="0"/>
              <a:t> a </a:t>
            </a:r>
            <a:r>
              <a:rPr dirty="0" err="1"/>
              <a:t>piedi</a:t>
            </a:r>
            <a:r>
              <a:rPr dirty="0"/>
              <a:t> </a:t>
            </a:r>
            <a:r>
              <a:rPr dirty="0" err="1"/>
              <a:t>più</a:t>
            </a:r>
            <a:r>
              <a:rPr dirty="0"/>
              <a:t> di duecento </a:t>
            </a:r>
            <a:r>
              <a:rPr dirty="0" err="1"/>
              <a:t>miglia</a:t>
            </a:r>
            <a:r>
              <a:rPr dirty="0"/>
              <a:t>. </a:t>
            </a: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stamattina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giunto</a:t>
            </a:r>
            <a:r>
              <a:rPr dirty="0"/>
              <a:t> di </a:t>
            </a:r>
            <a:r>
              <a:rPr dirty="0" err="1"/>
              <a:t>fronte</a:t>
            </a:r>
            <a:r>
              <a:rPr dirty="0"/>
              <a:t> al mar </a:t>
            </a:r>
            <a:r>
              <a:rPr dirty="0" err="1"/>
              <a:t>Arabico</a:t>
            </a:r>
            <a:r>
              <a:rPr dirty="0"/>
              <a:t>, a </a:t>
            </a:r>
            <a:r>
              <a:rPr dirty="0" err="1"/>
              <a:t>seguirlo</a:t>
            </a:r>
            <a:r>
              <a:rPr dirty="0"/>
              <a:t> </a:t>
            </a:r>
            <a:r>
              <a:rPr dirty="0" err="1"/>
              <a:t>c’erano</a:t>
            </a:r>
            <a:r>
              <a:rPr dirty="0"/>
              <a:t> </a:t>
            </a:r>
            <a:r>
              <a:rPr dirty="0" err="1"/>
              <a:t>migliaia</a:t>
            </a:r>
            <a:r>
              <a:rPr dirty="0"/>
              <a:t> di </a:t>
            </a:r>
            <a:r>
              <a:rPr dirty="0" err="1"/>
              <a:t>indiani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erano</a:t>
            </a:r>
            <a:r>
              <a:rPr dirty="0"/>
              <a:t> </a:t>
            </a:r>
            <a:r>
              <a:rPr dirty="0" err="1"/>
              <a:t>uniti</a:t>
            </a:r>
            <a:r>
              <a:rPr dirty="0"/>
              <a:t> a </a:t>
            </a:r>
            <a:r>
              <a:rPr dirty="0" err="1"/>
              <a:t>lui</a:t>
            </a:r>
            <a:r>
              <a:rPr dirty="0"/>
              <a:t>, </a:t>
            </a:r>
            <a:r>
              <a:rPr dirty="0" err="1"/>
              <a:t>lungo</a:t>
            </a:r>
            <a:r>
              <a:rPr dirty="0"/>
              <a:t> il </a:t>
            </a:r>
            <a:r>
              <a:rPr dirty="0" err="1"/>
              <a:t>cammino</a:t>
            </a:r>
            <a:r>
              <a:rPr dirty="0"/>
              <a:t>.</a:t>
            </a:r>
          </a:p>
          <a:p>
            <a:pPr marL="0" indent="0" defTabSz="73152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12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Sulla </a:t>
            </a:r>
            <a:r>
              <a:rPr dirty="0" err="1"/>
              <a:t>spiaggia</a:t>
            </a:r>
            <a:r>
              <a:rPr dirty="0"/>
              <a:t> </a:t>
            </a:r>
            <a:r>
              <a:rPr dirty="0" err="1"/>
              <a:t>c’ero</a:t>
            </a:r>
            <a:r>
              <a:rPr dirty="0"/>
              <a:t> </a:t>
            </a:r>
            <a:r>
              <a:rPr dirty="0" err="1"/>
              <a:t>anch’io</a:t>
            </a:r>
            <a:r>
              <a:rPr dirty="0"/>
              <a:t>, David Rudyard James, </a:t>
            </a:r>
            <a:r>
              <a:rPr dirty="0" err="1"/>
              <a:t>ufficiale</a:t>
            </a:r>
            <a:r>
              <a:rPr dirty="0"/>
              <a:t> del British Indian Army, </a:t>
            </a:r>
            <a:r>
              <a:rPr dirty="0" err="1"/>
              <a:t>assieme</a:t>
            </a:r>
            <a:r>
              <a:rPr dirty="0"/>
              <a:t> a </a:t>
            </a:r>
            <a:r>
              <a:rPr dirty="0" err="1"/>
              <a:t>qualche</a:t>
            </a:r>
            <a:r>
              <a:rPr dirty="0"/>
              <a:t> </a:t>
            </a:r>
            <a:r>
              <a:rPr dirty="0" err="1"/>
              <a:t>battaglione</a:t>
            </a:r>
            <a:r>
              <a:rPr dirty="0"/>
              <a:t> bene </a:t>
            </a:r>
            <a:r>
              <a:rPr dirty="0" err="1"/>
              <a:t>armato</a:t>
            </a:r>
            <a:r>
              <a:rPr dirty="0"/>
              <a:t>.</a:t>
            </a:r>
          </a:p>
        </p:txBody>
      </p:sp>
      <p:sp>
        <p:nvSpPr>
          <p:cNvPr id="241" name="Google Shape;239;g2ec0b10d032_0_219"/>
          <p:cNvSpPr txBox="1">
            <a:spLocks noGrp="1"/>
          </p:cNvSpPr>
          <p:nvPr>
            <p:ph type="body" idx="22"/>
          </p:nvPr>
        </p:nvSpPr>
        <p:spPr>
          <a:xfrm>
            <a:off x="684225" y="263274"/>
            <a:ext cx="6135600" cy="3963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b="1" dirty="0" err="1"/>
              <a:t>Leggete</a:t>
            </a:r>
            <a:r>
              <a:rPr b="1" dirty="0"/>
              <a:t> </a:t>
            </a:r>
            <a:r>
              <a:rPr b="1" dirty="0" err="1"/>
              <a:t>ora</a:t>
            </a:r>
            <a:r>
              <a:rPr b="1" dirty="0"/>
              <a:t> tutti </a:t>
            </a:r>
            <a:r>
              <a:rPr b="1" dirty="0" err="1"/>
              <a:t>insieme</a:t>
            </a:r>
            <a:r>
              <a:rPr b="1" dirty="0"/>
              <a:t> il </a:t>
            </a:r>
            <a:r>
              <a:rPr b="1" dirty="0" err="1"/>
              <a:t>brano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segue.</a:t>
            </a:r>
          </a:p>
        </p:txBody>
      </p:sp>
      <p:sp>
        <p:nvSpPr>
          <p:cNvPr id="242" name="Google Shape;240;g2ec0b10d032_0_219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6;g2ec0b10d032_0_233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45" name="Google Shape;245;g2ec0b10d032_0_233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46" name="Google Shape;247;g2ec0b10d032_0_233"/>
          <p:cNvSpPr txBox="1">
            <a:spLocks noGrp="1"/>
          </p:cNvSpPr>
          <p:nvPr>
            <p:ph type="body" idx="1"/>
          </p:nvPr>
        </p:nvSpPr>
        <p:spPr>
          <a:xfrm>
            <a:off x="393699" y="739605"/>
            <a:ext cx="8355002" cy="37008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Camminava</a:t>
            </a:r>
            <a:r>
              <a:rPr dirty="0"/>
              <a:t> leggero, a </a:t>
            </a:r>
            <a:r>
              <a:rPr dirty="0" err="1"/>
              <a:t>piedi</a:t>
            </a:r>
            <a:r>
              <a:rPr dirty="0"/>
              <a:t> </a:t>
            </a:r>
            <a:r>
              <a:rPr dirty="0" err="1"/>
              <a:t>nudi</a:t>
            </a:r>
            <a:r>
              <a:rPr dirty="0"/>
              <a:t>, </a:t>
            </a:r>
            <a:r>
              <a:rPr dirty="0" err="1"/>
              <a:t>avvolto</a:t>
            </a:r>
            <a:r>
              <a:rPr dirty="0"/>
              <a:t> </a:t>
            </a:r>
            <a:r>
              <a:rPr dirty="0" err="1"/>
              <a:t>nel</a:t>
            </a:r>
            <a:r>
              <a:rPr dirty="0"/>
              <a:t> khadi,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tela</a:t>
            </a:r>
            <a:r>
              <a:rPr dirty="0"/>
              <a:t> </a:t>
            </a:r>
            <a:r>
              <a:rPr dirty="0" err="1"/>
              <a:t>bianca</a:t>
            </a:r>
            <a:r>
              <a:rPr dirty="0"/>
              <a:t> di </a:t>
            </a:r>
            <a:r>
              <a:rPr dirty="0" err="1"/>
              <a:t>cotone</a:t>
            </a:r>
            <a:r>
              <a:rPr dirty="0"/>
              <a:t> </a:t>
            </a:r>
            <a:r>
              <a:rPr dirty="0" err="1"/>
              <a:t>grezzo</a:t>
            </a:r>
            <a:r>
              <a:rPr dirty="0"/>
              <a:t>. La </a:t>
            </a:r>
            <a:r>
              <a:rPr dirty="0" err="1"/>
              <a:t>sua</a:t>
            </a:r>
            <a:r>
              <a:rPr dirty="0"/>
              <a:t> </a:t>
            </a:r>
            <a:r>
              <a:rPr dirty="0" err="1"/>
              <a:t>testa</a:t>
            </a:r>
            <a:r>
              <a:rPr dirty="0"/>
              <a:t> lucida e calva era la luce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guidava</a:t>
            </a:r>
            <a:r>
              <a:rPr dirty="0"/>
              <a:t> </a:t>
            </a:r>
            <a:r>
              <a:rPr dirty="0" err="1"/>
              <a:t>un’immensa</a:t>
            </a:r>
            <a:r>
              <a:rPr dirty="0"/>
              <a:t> </a:t>
            </a:r>
            <a:r>
              <a:rPr dirty="0" err="1"/>
              <a:t>folla</a:t>
            </a:r>
            <a:r>
              <a:rPr dirty="0"/>
              <a:t>, </a:t>
            </a:r>
            <a:r>
              <a:rPr dirty="0" err="1"/>
              <a:t>improvvisamente</a:t>
            </a:r>
            <a:r>
              <a:rPr dirty="0"/>
              <a:t> </a:t>
            </a:r>
            <a:r>
              <a:rPr dirty="0" err="1"/>
              <a:t>composta</a:t>
            </a:r>
            <a:r>
              <a:rPr dirty="0"/>
              <a:t> e </a:t>
            </a:r>
            <a:r>
              <a:rPr dirty="0" err="1"/>
              <a:t>silenziosa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Ha </a:t>
            </a:r>
            <a:r>
              <a:rPr dirty="0" err="1"/>
              <a:t>raggiunto</a:t>
            </a:r>
            <a:r>
              <a:rPr dirty="0"/>
              <a:t> la costa,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bagnato</a:t>
            </a:r>
            <a:r>
              <a:rPr dirty="0"/>
              <a:t> </a:t>
            </a:r>
            <a:r>
              <a:rPr dirty="0" err="1"/>
              <a:t>nel</a:t>
            </a:r>
            <a:r>
              <a:rPr dirty="0"/>
              <a:t> mare e ha </a:t>
            </a:r>
            <a:r>
              <a:rPr dirty="0" err="1"/>
              <a:t>raccolto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manciata</a:t>
            </a:r>
            <a:r>
              <a:rPr dirty="0"/>
              <a:t> di sale.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capitano del nostro </a:t>
            </a:r>
            <a:r>
              <a:rPr dirty="0" err="1"/>
              <a:t>reggimento</a:t>
            </a:r>
            <a:r>
              <a:rPr dirty="0"/>
              <a:t> ha </a:t>
            </a:r>
            <a:r>
              <a:rPr dirty="0" err="1"/>
              <a:t>intimato</a:t>
            </a:r>
            <a:r>
              <a:rPr dirty="0"/>
              <a:t>: – </a:t>
            </a:r>
            <a:r>
              <a:rPr dirty="0" err="1"/>
              <a:t>Restituisci</a:t>
            </a:r>
            <a:r>
              <a:rPr dirty="0"/>
              <a:t> il sale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hai</a:t>
            </a:r>
            <a:r>
              <a:rPr dirty="0"/>
              <a:t> rubato, </a:t>
            </a:r>
            <a:r>
              <a:rPr dirty="0" err="1"/>
              <a:t>ladro</a:t>
            </a:r>
            <a:r>
              <a:rPr dirty="0"/>
              <a:t>!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Ma </a:t>
            </a:r>
            <a:r>
              <a:rPr dirty="0" err="1"/>
              <a:t>lui</a:t>
            </a:r>
            <a:r>
              <a:rPr dirty="0"/>
              <a:t> ha </a:t>
            </a:r>
            <a:r>
              <a:rPr dirty="0" err="1"/>
              <a:t>proseguito</a:t>
            </a:r>
            <a:r>
              <a:rPr dirty="0"/>
              <a:t> il </a:t>
            </a:r>
            <a:r>
              <a:rPr dirty="0" err="1"/>
              <a:t>cammino</a:t>
            </a:r>
            <a:r>
              <a:rPr dirty="0"/>
              <a:t>, come se non </a:t>
            </a:r>
            <a:r>
              <a:rPr dirty="0" err="1"/>
              <a:t>avesse</a:t>
            </a:r>
            <a:r>
              <a:rPr dirty="0"/>
              <a:t> </a:t>
            </a:r>
            <a:r>
              <a:rPr dirty="0" err="1"/>
              <a:t>sentito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Gli</a:t>
            </a:r>
            <a:r>
              <a:rPr dirty="0"/>
              <a:t> </a:t>
            </a:r>
            <a:r>
              <a:rPr dirty="0" err="1"/>
              <a:t>sono</a:t>
            </a:r>
            <a:r>
              <a:rPr dirty="0"/>
              <a:t> </a:t>
            </a:r>
            <a:r>
              <a:rPr dirty="0" err="1"/>
              <a:t>andato</a:t>
            </a:r>
            <a:r>
              <a:rPr dirty="0"/>
              <a:t> </a:t>
            </a:r>
            <a:r>
              <a:rPr dirty="0" err="1"/>
              <a:t>incontro</a:t>
            </a:r>
            <a:r>
              <a:rPr dirty="0"/>
              <a:t> e ho </a:t>
            </a:r>
            <a:r>
              <a:rPr dirty="0" err="1"/>
              <a:t>ripetuto</a:t>
            </a:r>
            <a:r>
              <a:rPr dirty="0"/>
              <a:t> </a:t>
            </a:r>
            <a:r>
              <a:rPr dirty="0" err="1"/>
              <a:t>l’ordine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Lui mi ha </a:t>
            </a:r>
            <a:r>
              <a:rPr dirty="0" err="1"/>
              <a:t>guardato</a:t>
            </a:r>
            <a:r>
              <a:rPr dirty="0"/>
              <a:t> con </a:t>
            </a:r>
            <a:r>
              <a:rPr dirty="0" err="1"/>
              <a:t>quei</a:t>
            </a:r>
            <a:r>
              <a:rPr dirty="0"/>
              <a:t> </a:t>
            </a:r>
            <a:r>
              <a:rPr dirty="0" err="1"/>
              <a:t>suoi</a:t>
            </a:r>
            <a:r>
              <a:rPr dirty="0"/>
              <a:t> </a:t>
            </a:r>
            <a:r>
              <a:rPr dirty="0" err="1"/>
              <a:t>occhi</a:t>
            </a:r>
            <a:r>
              <a:rPr dirty="0"/>
              <a:t> </a:t>
            </a:r>
            <a:r>
              <a:rPr dirty="0" err="1"/>
              <a:t>profondi</a:t>
            </a:r>
            <a:r>
              <a:rPr dirty="0"/>
              <a:t> come il mare, </a:t>
            </a:r>
            <a:r>
              <a:rPr dirty="0" err="1"/>
              <a:t>dentro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quali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muovevano</a:t>
            </a:r>
            <a:r>
              <a:rPr dirty="0"/>
              <a:t> </a:t>
            </a:r>
            <a:r>
              <a:rPr dirty="0" err="1"/>
              <a:t>onde</a:t>
            </a:r>
            <a:r>
              <a:rPr dirty="0"/>
              <a:t> </a:t>
            </a:r>
            <a:r>
              <a:rPr dirty="0" err="1"/>
              <a:t>antiche</a:t>
            </a:r>
            <a:r>
              <a:rPr dirty="0"/>
              <a:t> ed </a:t>
            </a:r>
            <a:r>
              <a:rPr dirty="0" err="1"/>
              <a:t>eterne</a:t>
            </a:r>
            <a:r>
              <a:rPr dirty="0"/>
              <a:t>. Io in </a:t>
            </a:r>
            <a:r>
              <a:rPr dirty="0" err="1"/>
              <a:t>quegli</a:t>
            </a:r>
            <a:r>
              <a:rPr dirty="0"/>
              <a:t> </a:t>
            </a:r>
            <a:r>
              <a:rPr dirty="0" err="1"/>
              <a:t>occhi</a:t>
            </a:r>
            <a:r>
              <a:rPr dirty="0"/>
              <a:t> mi </a:t>
            </a:r>
            <a:r>
              <a:rPr dirty="0" err="1"/>
              <a:t>sono</a:t>
            </a:r>
            <a:r>
              <a:rPr dirty="0"/>
              <a:t> </a:t>
            </a:r>
            <a:r>
              <a:rPr dirty="0" err="1"/>
              <a:t>perso</a:t>
            </a:r>
            <a:r>
              <a:rPr dirty="0"/>
              <a:t>. </a:t>
            </a:r>
            <a:r>
              <a:rPr dirty="0" err="1"/>
              <a:t>D’improvviso</a:t>
            </a:r>
            <a:r>
              <a:rPr dirty="0"/>
              <a:t> ho </a:t>
            </a:r>
            <a:r>
              <a:rPr dirty="0" err="1"/>
              <a:t>capito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non </a:t>
            </a:r>
            <a:r>
              <a:rPr dirty="0" err="1"/>
              <a:t>sarei</a:t>
            </a:r>
            <a:r>
              <a:rPr dirty="0"/>
              <a:t> </a:t>
            </a:r>
            <a:r>
              <a:rPr dirty="0" err="1"/>
              <a:t>mai</a:t>
            </a:r>
            <a:r>
              <a:rPr dirty="0"/>
              <a:t> </a:t>
            </a:r>
            <a:r>
              <a:rPr dirty="0" err="1"/>
              <a:t>riuscito</a:t>
            </a:r>
            <a:r>
              <a:rPr dirty="0"/>
              <a:t> a </a:t>
            </a:r>
            <a:r>
              <a:rPr dirty="0" err="1"/>
              <a:t>colpirlo</a:t>
            </a:r>
            <a:r>
              <a:rPr dirty="0"/>
              <a:t>. </a:t>
            </a:r>
            <a:r>
              <a:rPr dirty="0" err="1"/>
              <a:t>Perché</a:t>
            </a:r>
            <a:r>
              <a:rPr dirty="0"/>
              <a:t> non lo </a:t>
            </a:r>
            <a:r>
              <a:rPr dirty="0" err="1"/>
              <a:t>volevo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– Si fermi! – ho </a:t>
            </a:r>
            <a:r>
              <a:rPr dirty="0" err="1"/>
              <a:t>detto</a:t>
            </a:r>
            <a:r>
              <a:rPr dirty="0"/>
              <a:t>, </a:t>
            </a:r>
            <a:r>
              <a:rPr dirty="0" err="1"/>
              <a:t>mostrando</a:t>
            </a:r>
            <a:r>
              <a:rPr dirty="0"/>
              <a:t> il </a:t>
            </a:r>
            <a:r>
              <a:rPr dirty="0" err="1"/>
              <a:t>manganello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b="1" dirty="0"/>
              <a:t>– 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Le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persone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deboli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servono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della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violenza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, – ha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risposto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lui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,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sorridendo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lievemente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, – la vera forza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sta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nell’esprimere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propri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ideali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e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subirne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le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conseguenze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senza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versare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una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goccia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di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sangue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altrui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.</a:t>
            </a:r>
          </a:p>
        </p:txBody>
      </p:sp>
      <p:sp>
        <p:nvSpPr>
          <p:cNvPr id="247" name="Google Shape;248;g2ec0b10d032_0_233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54;g2ec0b10d032_0_244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50" name="Google Shape;253;g2ec0b10d032_0_244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51" name="Google Shape;255;g2ec0b10d032_0_244"/>
          <p:cNvSpPr txBox="1">
            <a:spLocks noGrp="1"/>
          </p:cNvSpPr>
          <p:nvPr>
            <p:ph type="body" idx="1"/>
          </p:nvPr>
        </p:nvSpPr>
        <p:spPr>
          <a:xfrm>
            <a:off x="393699" y="708140"/>
            <a:ext cx="8355002" cy="370080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– Si fermi o </a:t>
            </a:r>
            <a:r>
              <a:rPr dirty="0" err="1"/>
              <a:t>dovrò</a:t>
            </a:r>
            <a:r>
              <a:rPr dirty="0"/>
              <a:t> </a:t>
            </a:r>
            <a:r>
              <a:rPr dirty="0" err="1"/>
              <a:t>colpirla</a:t>
            </a:r>
            <a:r>
              <a:rPr dirty="0"/>
              <a:t>… </a:t>
            </a:r>
            <a:r>
              <a:rPr dirty="0" err="1"/>
              <a:t>glielo</a:t>
            </a:r>
            <a:r>
              <a:rPr dirty="0"/>
              <a:t> </a:t>
            </a:r>
            <a:r>
              <a:rPr dirty="0" err="1"/>
              <a:t>ordino</a:t>
            </a:r>
            <a:r>
              <a:rPr dirty="0"/>
              <a:t>, in </a:t>
            </a:r>
            <a:r>
              <a:rPr dirty="0" err="1"/>
              <a:t>nome</a:t>
            </a:r>
            <a:r>
              <a:rPr dirty="0"/>
              <a:t> di Sua </a:t>
            </a:r>
            <a:r>
              <a:rPr dirty="0" err="1"/>
              <a:t>Maestà</a:t>
            </a:r>
            <a:r>
              <a:rPr dirty="0"/>
              <a:t> Giorgio V!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– </a:t>
            </a:r>
            <a:r>
              <a:rPr dirty="0" err="1"/>
              <a:t>Giovanotto</a:t>
            </a:r>
            <a:r>
              <a:rPr dirty="0"/>
              <a:t>, – ha </a:t>
            </a:r>
            <a:r>
              <a:rPr dirty="0" err="1"/>
              <a:t>ripreso</a:t>
            </a:r>
            <a:r>
              <a:rPr dirty="0"/>
              <a:t> </a:t>
            </a:r>
            <a:r>
              <a:rPr dirty="0" err="1"/>
              <a:t>placido</a:t>
            </a:r>
            <a:r>
              <a:rPr dirty="0"/>
              <a:t> Gandhi, – un quinto </a:t>
            </a:r>
            <a:r>
              <a:rPr dirty="0" err="1"/>
              <a:t>dell’umanità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stato</a:t>
            </a:r>
            <a:r>
              <a:rPr dirty="0"/>
              <a:t> </a:t>
            </a:r>
            <a:r>
              <a:rPr dirty="0" err="1"/>
              <a:t>assoggettato</a:t>
            </a:r>
            <a:r>
              <a:rPr dirty="0"/>
              <a:t> </a:t>
            </a:r>
            <a:r>
              <a:rPr dirty="0" err="1"/>
              <a:t>alla</a:t>
            </a:r>
            <a:r>
              <a:rPr dirty="0"/>
              <a:t> Gran </a:t>
            </a:r>
            <a:r>
              <a:rPr dirty="0" err="1"/>
              <a:t>Bretagna</a:t>
            </a:r>
            <a:r>
              <a:rPr dirty="0"/>
              <a:t> con </a:t>
            </a:r>
            <a:r>
              <a:rPr dirty="0" err="1"/>
              <a:t>mezzi</a:t>
            </a:r>
            <a:r>
              <a:rPr dirty="0"/>
              <a:t> </a:t>
            </a:r>
            <a:r>
              <a:rPr dirty="0" err="1"/>
              <a:t>violenti</a:t>
            </a:r>
            <a:r>
              <a:rPr dirty="0"/>
              <a:t> </a:t>
            </a:r>
            <a:r>
              <a:rPr dirty="0" err="1"/>
              <a:t>privi</a:t>
            </a:r>
            <a:r>
              <a:rPr dirty="0"/>
              <a:t> di </a:t>
            </a:r>
            <a:r>
              <a:rPr dirty="0" err="1"/>
              <a:t>qualsiasi</a:t>
            </a:r>
            <a:r>
              <a:rPr dirty="0"/>
              <a:t> </a:t>
            </a:r>
            <a:r>
              <a:rPr dirty="0" err="1"/>
              <a:t>giustificazione</a:t>
            </a:r>
            <a:r>
              <a:rPr dirty="0"/>
              <a:t>. Non ci </a:t>
            </a:r>
            <a:r>
              <a:rPr dirty="0" err="1"/>
              <a:t>lasceremo</a:t>
            </a:r>
            <a:r>
              <a:rPr dirty="0"/>
              <a:t> </a:t>
            </a:r>
            <a:r>
              <a:rPr dirty="0" err="1"/>
              <a:t>derubare</a:t>
            </a:r>
            <a:r>
              <a:rPr dirty="0"/>
              <a:t> e non </a:t>
            </a:r>
            <a:r>
              <a:rPr dirty="0" err="1"/>
              <a:t>commetteremo</a:t>
            </a:r>
            <a:r>
              <a:rPr dirty="0"/>
              <a:t> </a:t>
            </a:r>
            <a:r>
              <a:rPr dirty="0" err="1"/>
              <a:t>nessun</a:t>
            </a:r>
            <a:r>
              <a:rPr dirty="0"/>
              <a:t> </a:t>
            </a:r>
            <a:r>
              <a:rPr dirty="0" err="1"/>
              <a:t>atto</a:t>
            </a:r>
            <a:r>
              <a:rPr dirty="0"/>
              <a:t> di </a:t>
            </a:r>
            <a:r>
              <a:rPr dirty="0" err="1"/>
              <a:t>violenza</a:t>
            </a:r>
            <a:r>
              <a:rPr dirty="0"/>
              <a:t>. </a:t>
            </a:r>
            <a:r>
              <a:rPr dirty="0" err="1"/>
              <a:t>Saremo</a:t>
            </a:r>
            <a:r>
              <a:rPr dirty="0"/>
              <a:t> </a:t>
            </a:r>
            <a:r>
              <a:rPr dirty="0" err="1"/>
              <a:t>inflessibili</a:t>
            </a:r>
            <a:r>
              <a:rPr dirty="0"/>
              <a:t> e </a:t>
            </a:r>
            <a:r>
              <a:rPr dirty="0" err="1"/>
              <a:t>pacifici</a:t>
            </a:r>
            <a:r>
              <a:rPr dirty="0"/>
              <a:t>. – Poi, </a:t>
            </a:r>
            <a:r>
              <a:rPr dirty="0" err="1"/>
              <a:t>rivolgendosi</a:t>
            </a:r>
            <a:r>
              <a:rPr dirty="0"/>
              <a:t> ai </a:t>
            </a:r>
            <a:r>
              <a:rPr dirty="0" err="1"/>
              <a:t>soldati</a:t>
            </a:r>
            <a:r>
              <a:rPr dirty="0"/>
              <a:t> ha </a:t>
            </a:r>
            <a:r>
              <a:rPr dirty="0" err="1"/>
              <a:t>detto</a:t>
            </a:r>
            <a:r>
              <a:rPr dirty="0"/>
              <a:t>: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– </a:t>
            </a:r>
            <a:r>
              <a:rPr dirty="0" err="1"/>
              <a:t>Potete</a:t>
            </a:r>
            <a:r>
              <a:rPr dirty="0"/>
              <a:t> </a:t>
            </a:r>
            <a:r>
              <a:rPr dirty="0" err="1"/>
              <a:t>prendere</a:t>
            </a:r>
            <a:r>
              <a:rPr dirty="0"/>
              <a:t> le </a:t>
            </a:r>
            <a:r>
              <a:rPr dirty="0" err="1"/>
              <a:t>nostre</a:t>
            </a:r>
            <a:r>
              <a:rPr dirty="0"/>
              <a:t> terre e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nostri</a:t>
            </a:r>
            <a:r>
              <a:rPr dirty="0"/>
              <a:t> </a:t>
            </a:r>
            <a:r>
              <a:rPr dirty="0" err="1"/>
              <a:t>corpi</a:t>
            </a:r>
            <a:r>
              <a:rPr dirty="0"/>
              <a:t>, ma non le </a:t>
            </a:r>
            <a:r>
              <a:rPr dirty="0" err="1"/>
              <a:t>nostre</a:t>
            </a:r>
            <a:r>
              <a:rPr dirty="0"/>
              <a:t> anime.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capitano ci ha </a:t>
            </a:r>
            <a:r>
              <a:rPr dirty="0" err="1"/>
              <a:t>raggiunto</a:t>
            </a:r>
            <a:r>
              <a:rPr dirty="0"/>
              <a:t> e con il </a:t>
            </a:r>
            <a:r>
              <a:rPr dirty="0" err="1"/>
              <a:t>manganello</a:t>
            </a:r>
            <a:r>
              <a:rPr dirty="0"/>
              <a:t> ha </a:t>
            </a:r>
            <a:r>
              <a:rPr dirty="0" err="1"/>
              <a:t>colpito</a:t>
            </a:r>
            <a:r>
              <a:rPr dirty="0"/>
              <a:t> la </a:t>
            </a:r>
            <a:r>
              <a:rPr dirty="0" err="1"/>
              <a:t>sua</a:t>
            </a:r>
            <a:r>
              <a:rPr dirty="0"/>
              <a:t> </a:t>
            </a:r>
            <a:r>
              <a:rPr dirty="0" err="1"/>
              <a:t>fronte</a:t>
            </a:r>
            <a:r>
              <a:rPr dirty="0"/>
              <a:t> </a:t>
            </a:r>
            <a:r>
              <a:rPr dirty="0" err="1"/>
              <a:t>ampia</a:t>
            </a:r>
            <a:r>
              <a:rPr dirty="0"/>
              <a:t> e serena. Gandhi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caduto</a:t>
            </a:r>
            <a:r>
              <a:rPr dirty="0"/>
              <a:t> al </a:t>
            </a:r>
            <a:r>
              <a:rPr dirty="0" err="1"/>
              <a:t>suolo</a:t>
            </a:r>
            <a:r>
              <a:rPr dirty="0"/>
              <a:t>.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A </a:t>
            </a:r>
            <a:r>
              <a:rPr dirty="0" err="1"/>
              <a:t>quel</a:t>
            </a:r>
            <a:r>
              <a:rPr dirty="0"/>
              <a:t> punto un </a:t>
            </a:r>
            <a:r>
              <a:rPr dirty="0" err="1"/>
              <a:t>torrente</a:t>
            </a:r>
            <a:r>
              <a:rPr dirty="0"/>
              <a:t> di </a:t>
            </a:r>
            <a:r>
              <a:rPr dirty="0" err="1"/>
              <a:t>colpi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abbattuto</a:t>
            </a:r>
            <a:r>
              <a:rPr dirty="0"/>
              <a:t> </a:t>
            </a:r>
            <a:r>
              <a:rPr dirty="0" err="1"/>
              <a:t>sulle</a:t>
            </a:r>
            <a:r>
              <a:rPr dirty="0"/>
              <a:t> teste </a:t>
            </a:r>
            <a:r>
              <a:rPr dirty="0" err="1"/>
              <a:t>dei</a:t>
            </a:r>
            <a:r>
              <a:rPr dirty="0"/>
              <a:t> </a:t>
            </a:r>
            <a:r>
              <a:rPr dirty="0" err="1"/>
              <a:t>manifestanti</a:t>
            </a:r>
            <a:r>
              <a:rPr dirty="0"/>
              <a:t>. </a:t>
            </a:r>
            <a:r>
              <a:rPr dirty="0" err="1"/>
              <a:t>Nessuno</a:t>
            </a:r>
            <a:r>
              <a:rPr dirty="0"/>
              <a:t> di loro ha </a:t>
            </a:r>
            <a:r>
              <a:rPr dirty="0" err="1"/>
              <a:t>rinunciato</a:t>
            </a:r>
            <a:r>
              <a:rPr dirty="0"/>
              <a:t> </a:t>
            </a:r>
            <a:r>
              <a:rPr dirty="0" err="1"/>
              <a:t>alla</a:t>
            </a:r>
            <a:r>
              <a:rPr dirty="0"/>
              <a:t> </a:t>
            </a:r>
            <a:r>
              <a:rPr dirty="0" err="1"/>
              <a:t>manciata</a:t>
            </a:r>
            <a:r>
              <a:rPr dirty="0"/>
              <a:t> di sale, </a:t>
            </a:r>
            <a:r>
              <a:rPr dirty="0" err="1"/>
              <a:t>nessuno</a:t>
            </a:r>
            <a:r>
              <a:rPr dirty="0"/>
              <a:t> ha </a:t>
            </a:r>
            <a:r>
              <a:rPr dirty="0" err="1"/>
              <a:t>levato</a:t>
            </a:r>
            <a:r>
              <a:rPr dirty="0"/>
              <a:t> un braccio per </a:t>
            </a:r>
            <a:r>
              <a:rPr dirty="0" err="1"/>
              <a:t>ripararsi</a:t>
            </a:r>
            <a:r>
              <a:rPr dirty="0"/>
              <a:t>.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In breve, la </a:t>
            </a:r>
            <a:r>
              <a:rPr dirty="0" err="1"/>
              <a:t>spiaggia</a:t>
            </a:r>
            <a:r>
              <a:rPr dirty="0"/>
              <a:t> era </a:t>
            </a:r>
            <a:r>
              <a:rPr dirty="0" err="1"/>
              <a:t>ricoperta</a:t>
            </a:r>
            <a:r>
              <a:rPr dirty="0"/>
              <a:t> di </a:t>
            </a:r>
            <a:r>
              <a:rPr dirty="0" err="1"/>
              <a:t>corpi</a:t>
            </a:r>
            <a:r>
              <a:rPr dirty="0"/>
              <a:t> </a:t>
            </a:r>
            <a:r>
              <a:rPr dirty="0" err="1"/>
              <a:t>doloranti</a:t>
            </a:r>
            <a:r>
              <a:rPr dirty="0"/>
              <a:t>. Ne </a:t>
            </a:r>
            <a:r>
              <a:rPr dirty="0" err="1"/>
              <a:t>abbiamo</a:t>
            </a:r>
            <a:r>
              <a:rPr dirty="0"/>
              <a:t> </a:t>
            </a:r>
            <a:r>
              <a:rPr dirty="0" err="1"/>
              <a:t>arrestati</a:t>
            </a:r>
            <a:r>
              <a:rPr dirty="0"/>
              <a:t> </a:t>
            </a:r>
            <a:r>
              <a:rPr dirty="0" err="1"/>
              <a:t>seimila</a:t>
            </a:r>
            <a:r>
              <a:rPr dirty="0"/>
              <a:t> e </a:t>
            </a:r>
            <a:r>
              <a:rPr dirty="0" err="1"/>
              <a:t>tra</a:t>
            </a:r>
            <a:r>
              <a:rPr dirty="0"/>
              <a:t> loro </a:t>
            </a:r>
            <a:r>
              <a:rPr dirty="0" err="1"/>
              <a:t>c’era</a:t>
            </a:r>
            <a:r>
              <a:rPr dirty="0"/>
              <a:t> </a:t>
            </a:r>
            <a:r>
              <a:rPr dirty="0" err="1"/>
              <a:t>anche</a:t>
            </a:r>
            <a:r>
              <a:rPr dirty="0"/>
              <a:t> Gandhi.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Non </a:t>
            </a:r>
            <a:r>
              <a:rPr b="1" dirty="0" err="1"/>
              <a:t>v’è</a:t>
            </a:r>
            <a:r>
              <a:rPr b="1" dirty="0"/>
              <a:t> </a:t>
            </a:r>
            <a:r>
              <a:rPr b="1" dirty="0" err="1"/>
              <a:t>guerra</a:t>
            </a:r>
            <a:r>
              <a:rPr b="1" dirty="0"/>
              <a:t> </a:t>
            </a:r>
            <a:r>
              <a:rPr b="1" dirty="0" err="1"/>
              <a:t>più</a:t>
            </a:r>
            <a:r>
              <a:rPr b="1" dirty="0"/>
              <a:t> </a:t>
            </a:r>
            <a:r>
              <a:rPr b="1" dirty="0" err="1"/>
              <a:t>ingiusta</a:t>
            </a:r>
            <a:r>
              <a:rPr b="1" dirty="0"/>
              <a:t> di </a:t>
            </a:r>
            <a:r>
              <a:rPr b="1" dirty="0" err="1"/>
              <a:t>questa</a:t>
            </a:r>
            <a:r>
              <a:rPr b="1" dirty="0"/>
              <a:t>, </a:t>
            </a:r>
            <a:r>
              <a:rPr b="1" dirty="0" err="1"/>
              <a:t>condotta</a:t>
            </a:r>
            <a:r>
              <a:rPr b="1" dirty="0"/>
              <a:t> da un </a:t>
            </a:r>
            <a:r>
              <a:rPr b="1" dirty="0" err="1"/>
              <a:t>esercito</a:t>
            </a:r>
            <a:r>
              <a:rPr b="1" dirty="0"/>
              <a:t> </a:t>
            </a:r>
            <a:r>
              <a:rPr b="1" dirty="0" err="1"/>
              <a:t>contro</a:t>
            </a:r>
            <a:r>
              <a:rPr b="1" dirty="0"/>
              <a:t> un </a:t>
            </a:r>
            <a:r>
              <a:rPr b="1" dirty="0" err="1"/>
              <a:t>popolo</a:t>
            </a:r>
            <a:r>
              <a:rPr b="1" dirty="0"/>
              <a:t> </a:t>
            </a:r>
            <a:r>
              <a:rPr b="1" dirty="0" err="1"/>
              <a:t>disarmato</a:t>
            </a:r>
            <a:r>
              <a:rPr b="1" dirty="0"/>
              <a:t>. Io non </a:t>
            </a:r>
            <a:r>
              <a:rPr b="1" dirty="0" err="1"/>
              <a:t>voglio</a:t>
            </a:r>
            <a:r>
              <a:rPr b="1" dirty="0"/>
              <a:t> </a:t>
            </a:r>
            <a:r>
              <a:rPr b="1" dirty="0" err="1"/>
              <a:t>più</a:t>
            </a:r>
            <a:r>
              <a:rPr b="1" dirty="0"/>
              <a:t> </a:t>
            </a:r>
            <a:r>
              <a:rPr b="1" dirty="0" err="1"/>
              <a:t>combatterla</a:t>
            </a:r>
            <a:r>
              <a:rPr b="1" dirty="0"/>
              <a:t>. Come </a:t>
            </a:r>
            <a:r>
              <a:rPr b="1" dirty="0" err="1"/>
              <a:t>cittadino</a:t>
            </a:r>
            <a:r>
              <a:rPr b="1" dirty="0"/>
              <a:t> </a:t>
            </a:r>
            <a:r>
              <a:rPr b="1" dirty="0" err="1"/>
              <a:t>britannico</a:t>
            </a:r>
            <a:r>
              <a:rPr b="1" dirty="0"/>
              <a:t>, </a:t>
            </a:r>
            <a:r>
              <a:rPr b="1" dirty="0" err="1"/>
              <a:t>sono</a:t>
            </a:r>
            <a:r>
              <a:rPr b="1" dirty="0"/>
              <a:t> </a:t>
            </a:r>
            <a:r>
              <a:rPr b="1" dirty="0" err="1"/>
              <a:t>convinto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tale </a:t>
            </a:r>
            <a:r>
              <a:rPr b="1" dirty="0" err="1"/>
              <a:t>guerra</a:t>
            </a:r>
            <a:r>
              <a:rPr b="1" dirty="0"/>
              <a:t> </a:t>
            </a:r>
            <a:r>
              <a:rPr b="1" dirty="0" err="1"/>
              <a:t>finirà</a:t>
            </a:r>
            <a:r>
              <a:rPr b="1" dirty="0"/>
              <a:t> per </a:t>
            </a:r>
            <a:r>
              <a:rPr b="1" dirty="0" err="1"/>
              <a:t>coprire</a:t>
            </a:r>
            <a:r>
              <a:rPr b="1" dirty="0"/>
              <a:t> di </a:t>
            </a:r>
            <a:r>
              <a:rPr b="1" dirty="0" err="1"/>
              <a:t>vergogna</a:t>
            </a:r>
            <a:r>
              <a:rPr b="1" dirty="0"/>
              <a:t> il nostro </a:t>
            </a:r>
            <a:r>
              <a:rPr b="1" dirty="0" err="1"/>
              <a:t>Paese</a:t>
            </a:r>
            <a:r>
              <a:rPr b="1" dirty="0"/>
              <a:t>. Come </a:t>
            </a:r>
            <a:r>
              <a:rPr b="1" dirty="0" err="1"/>
              <a:t>ufficiale</a:t>
            </a:r>
            <a:r>
              <a:rPr b="1" dirty="0"/>
              <a:t> </a:t>
            </a:r>
            <a:r>
              <a:rPr b="1" dirty="0" err="1"/>
              <a:t>dell’esercito</a:t>
            </a:r>
            <a:r>
              <a:rPr b="1" dirty="0"/>
              <a:t>, </a:t>
            </a:r>
            <a:r>
              <a:rPr b="1" dirty="0" err="1"/>
              <a:t>sento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la </a:t>
            </a:r>
            <a:r>
              <a:rPr b="1" dirty="0" err="1"/>
              <a:t>perderemo</a:t>
            </a:r>
            <a:r>
              <a:rPr b="1" dirty="0"/>
              <a:t>.</a:t>
            </a:r>
          </a:p>
          <a:p>
            <a:pPr marL="0" defTabSz="777240">
              <a:lnSpc>
                <a:spcPct val="150000"/>
              </a:lnSpc>
              <a:spcBef>
                <a:spcPts val="0"/>
              </a:spcBef>
              <a:defRPr sz="1190"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Mi </a:t>
            </a:r>
            <a:r>
              <a:rPr b="1" dirty="0" err="1"/>
              <a:t>è</a:t>
            </a:r>
            <a:r>
              <a:rPr b="1" dirty="0"/>
              <a:t> </a:t>
            </a:r>
            <a:r>
              <a:rPr b="1" dirty="0" err="1"/>
              <a:t>bastato</a:t>
            </a:r>
            <a:r>
              <a:rPr b="1" dirty="0"/>
              <a:t> </a:t>
            </a:r>
            <a:r>
              <a:rPr b="1" dirty="0" err="1"/>
              <a:t>guardare</a:t>
            </a:r>
            <a:r>
              <a:rPr b="1" dirty="0"/>
              <a:t> </a:t>
            </a:r>
            <a:r>
              <a:rPr b="1" dirty="0" err="1"/>
              <a:t>quell’uomo</a:t>
            </a:r>
            <a:r>
              <a:rPr b="1" dirty="0"/>
              <a:t> </a:t>
            </a:r>
            <a:r>
              <a:rPr b="1" dirty="0" err="1"/>
              <a:t>negli</a:t>
            </a:r>
            <a:r>
              <a:rPr b="1" dirty="0"/>
              <a:t> </a:t>
            </a:r>
            <a:r>
              <a:rPr b="1" dirty="0" err="1"/>
              <a:t>occhi</a:t>
            </a:r>
            <a:r>
              <a:rPr b="1" dirty="0"/>
              <a:t> per </a:t>
            </a:r>
            <a:r>
              <a:rPr b="1" dirty="0" err="1"/>
              <a:t>rendermi</a:t>
            </a:r>
            <a:r>
              <a:rPr b="1" dirty="0"/>
              <a:t> </a:t>
            </a:r>
            <a:r>
              <a:rPr b="1" dirty="0" err="1"/>
              <a:t>conto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</a:t>
            </a:r>
            <a:r>
              <a:rPr b="1" dirty="0" err="1"/>
              <a:t>è</a:t>
            </a:r>
            <a:r>
              <a:rPr b="1" dirty="0"/>
              <a:t> </a:t>
            </a:r>
            <a:r>
              <a:rPr b="1" dirty="0" err="1"/>
              <a:t>invincibile</a:t>
            </a:r>
            <a:r>
              <a:rPr b="1" dirty="0"/>
              <a:t>. </a:t>
            </a:r>
            <a:r>
              <a:rPr b="1" dirty="0" err="1"/>
              <a:t>L’ostinazione</a:t>
            </a:r>
            <a:r>
              <a:rPr b="1" dirty="0"/>
              <a:t> lo </a:t>
            </a:r>
            <a:r>
              <a:rPr b="1" dirty="0" err="1"/>
              <a:t>è</a:t>
            </a:r>
            <a:r>
              <a:rPr b="1" dirty="0"/>
              <a:t>, la non </a:t>
            </a:r>
            <a:r>
              <a:rPr b="1" dirty="0" err="1"/>
              <a:t>violenza</a:t>
            </a:r>
            <a:r>
              <a:rPr b="1" dirty="0"/>
              <a:t> lo </a:t>
            </a:r>
            <a:r>
              <a:rPr b="1" dirty="0" err="1"/>
              <a:t>è</a:t>
            </a:r>
            <a:r>
              <a:rPr b="1" dirty="0"/>
              <a:t>. La </a:t>
            </a:r>
            <a:r>
              <a:rPr b="1" dirty="0" err="1"/>
              <a:t>verità</a:t>
            </a:r>
            <a:r>
              <a:rPr b="1" dirty="0"/>
              <a:t> </a:t>
            </a:r>
            <a:r>
              <a:rPr b="1" dirty="0" err="1"/>
              <a:t>è</a:t>
            </a:r>
            <a:r>
              <a:rPr b="1" dirty="0"/>
              <a:t> </a:t>
            </a:r>
            <a:r>
              <a:rPr b="1" dirty="0" err="1"/>
              <a:t>invincibile</a:t>
            </a:r>
            <a:r>
              <a:rPr b="1" dirty="0"/>
              <a:t>.</a:t>
            </a:r>
          </a:p>
        </p:txBody>
      </p:sp>
      <p:sp>
        <p:nvSpPr>
          <p:cNvPr id="252" name="Google Shape;256;g2ec0b10d032_0_244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62;g2ec0b10d032_0_252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55" name="Google Shape;261;g2ec0b10d032_0_252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56" name="Google Shape;263;g2ec0b10d032_0_252"/>
          <p:cNvSpPr txBox="1">
            <a:spLocks noGrp="1"/>
          </p:cNvSpPr>
          <p:nvPr>
            <p:ph type="body" sz="half" idx="1"/>
          </p:nvPr>
        </p:nvSpPr>
        <p:spPr>
          <a:xfrm>
            <a:off x="393700" y="984100"/>
            <a:ext cx="3804000" cy="3700801"/>
          </a:xfrm>
          <a:prstGeom prst="rect">
            <a:avLst/>
          </a:prstGeom>
        </p:spPr>
        <p:txBody>
          <a:bodyPr/>
          <a:lstStyle/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Alla</a:t>
            </a:r>
            <a:r>
              <a:rPr dirty="0"/>
              <a:t> </a:t>
            </a:r>
            <a:r>
              <a:rPr dirty="0" err="1"/>
              <a:t>notizia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repressione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marcia del sale, il mondo </a:t>
            </a:r>
            <a:r>
              <a:rPr dirty="0" err="1"/>
              <a:t>intero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schierò</a:t>
            </a:r>
            <a:r>
              <a:rPr dirty="0"/>
              <a:t> </a:t>
            </a:r>
            <a:r>
              <a:rPr dirty="0" err="1"/>
              <a:t>dalla</a:t>
            </a:r>
            <a:r>
              <a:rPr dirty="0"/>
              <a:t> </a:t>
            </a:r>
            <a:r>
              <a:rPr dirty="0" err="1"/>
              <a:t>parte</a:t>
            </a:r>
            <a:r>
              <a:rPr dirty="0"/>
              <a:t> </a:t>
            </a:r>
            <a:r>
              <a:rPr dirty="0" err="1"/>
              <a:t>dei</a:t>
            </a:r>
            <a:r>
              <a:rPr dirty="0"/>
              <a:t> non-</a:t>
            </a:r>
            <a:r>
              <a:rPr dirty="0" err="1"/>
              <a:t>violenti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Gandhi fu </a:t>
            </a:r>
            <a:r>
              <a:rPr dirty="0" err="1"/>
              <a:t>scarcerato</a:t>
            </a:r>
            <a:r>
              <a:rPr dirty="0"/>
              <a:t> e </a:t>
            </a:r>
            <a:r>
              <a:rPr dirty="0" err="1"/>
              <a:t>poté</a:t>
            </a:r>
            <a:r>
              <a:rPr dirty="0"/>
              <a:t> </a:t>
            </a:r>
            <a:r>
              <a:rPr dirty="0" err="1"/>
              <a:t>riprendere</a:t>
            </a:r>
            <a:r>
              <a:rPr dirty="0"/>
              <a:t> la </a:t>
            </a:r>
            <a:r>
              <a:rPr dirty="0" err="1"/>
              <a:t>battaglia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nel</a:t>
            </a:r>
            <a:r>
              <a:rPr dirty="0"/>
              <a:t> 1947 </a:t>
            </a:r>
            <a:r>
              <a:rPr dirty="0" err="1"/>
              <a:t>portò</a:t>
            </a:r>
            <a:r>
              <a:rPr dirty="0"/>
              <a:t> </a:t>
            </a:r>
            <a:r>
              <a:rPr dirty="0" err="1"/>
              <a:t>l’India</a:t>
            </a:r>
            <a:r>
              <a:rPr dirty="0"/>
              <a:t> a </a:t>
            </a:r>
            <a:r>
              <a:rPr dirty="0" err="1"/>
              <a:t>ottenere</a:t>
            </a:r>
            <a:r>
              <a:rPr dirty="0"/>
              <a:t> </a:t>
            </a:r>
            <a:r>
              <a:rPr dirty="0" err="1"/>
              <a:t>l’indipendenza</a:t>
            </a:r>
            <a:r>
              <a:rPr dirty="0"/>
              <a:t> </a:t>
            </a:r>
            <a:r>
              <a:rPr dirty="0" err="1"/>
              <a:t>dalla</a:t>
            </a:r>
            <a:r>
              <a:rPr dirty="0"/>
              <a:t> Gran </a:t>
            </a:r>
            <a:r>
              <a:rPr dirty="0" err="1"/>
              <a:t>Bretagna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Mahatma, </a:t>
            </a:r>
            <a:r>
              <a:rPr dirty="0" err="1"/>
              <a:t>ovvero</a:t>
            </a:r>
            <a:r>
              <a:rPr dirty="0"/>
              <a:t> la “Grande Anima”, come fu </a:t>
            </a:r>
            <a:r>
              <a:rPr dirty="0" err="1"/>
              <a:t>soprannominato</a:t>
            </a:r>
            <a:r>
              <a:rPr dirty="0"/>
              <a:t>,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ancora</a:t>
            </a:r>
            <a:r>
              <a:rPr dirty="0"/>
              <a:t> </a:t>
            </a:r>
            <a:r>
              <a:rPr dirty="0" err="1"/>
              <a:t>oggi</a:t>
            </a:r>
            <a:r>
              <a:rPr dirty="0"/>
              <a:t> il </a:t>
            </a:r>
            <a:r>
              <a:rPr dirty="0" err="1"/>
              <a:t>simbolo</a:t>
            </a:r>
            <a:r>
              <a:rPr dirty="0"/>
              <a:t> </a:t>
            </a:r>
            <a:r>
              <a:rPr dirty="0" err="1"/>
              <a:t>delle</a:t>
            </a:r>
            <a:r>
              <a:rPr dirty="0"/>
              <a:t> lotte </a:t>
            </a:r>
            <a:r>
              <a:rPr dirty="0" err="1"/>
              <a:t>portate</a:t>
            </a:r>
            <a:r>
              <a:rPr dirty="0"/>
              <a:t> avanti in </a:t>
            </a:r>
            <a:r>
              <a:rPr dirty="0" err="1"/>
              <a:t>nome</a:t>
            </a:r>
            <a:r>
              <a:rPr dirty="0"/>
              <a:t> del rispetto per </a:t>
            </a:r>
            <a:r>
              <a:rPr dirty="0" err="1"/>
              <a:t>tutto</a:t>
            </a:r>
            <a:r>
              <a:rPr dirty="0"/>
              <a:t> </a:t>
            </a:r>
            <a:r>
              <a:rPr dirty="0" err="1"/>
              <a:t>ciò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vive</a:t>
            </a:r>
            <a:r>
              <a:rPr dirty="0"/>
              <a:t>: </a:t>
            </a:r>
            <a:r>
              <a:rPr dirty="0" err="1"/>
              <a:t>uomini</a:t>
            </a:r>
            <a:r>
              <a:rPr dirty="0"/>
              <a:t>, </a:t>
            </a:r>
            <a:r>
              <a:rPr dirty="0" err="1"/>
              <a:t>animali</a:t>
            </a:r>
            <a:r>
              <a:rPr dirty="0"/>
              <a:t>, </a:t>
            </a:r>
            <a:r>
              <a:rPr dirty="0" err="1"/>
              <a:t>piante</a:t>
            </a:r>
            <a:r>
              <a:rPr dirty="0"/>
              <a:t> e </a:t>
            </a:r>
            <a:r>
              <a:rPr dirty="0" err="1"/>
              <a:t>paesaggi</a:t>
            </a:r>
            <a:r>
              <a:rPr dirty="0"/>
              <a:t>.</a:t>
            </a:r>
          </a:p>
          <a:p>
            <a:pPr marL="0">
              <a:lnSpc>
                <a:spcPct val="150000"/>
              </a:lnSpc>
              <a:spcBef>
                <a:spcPts val="0"/>
              </a:spcBef>
              <a:defRPr>
                <a:latin typeface="Calibri"/>
                <a:ea typeface="Calibri"/>
                <a:cs typeface="Calibri"/>
                <a:sym typeface="Calibri"/>
              </a:defRPr>
            </a:pPr>
            <a:r>
              <a:rPr dirty="0"/>
              <a:t> </a:t>
            </a:r>
          </a:p>
        </p:txBody>
      </p:sp>
      <p:sp>
        <p:nvSpPr>
          <p:cNvPr id="257" name="Google Shape;264;g2ec0b10d032_0_252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  <p:pic>
        <p:nvPicPr>
          <p:cNvPr id="258" name="Google Shape;265;g2ec0b10d032_0_252" descr="Google Shape;265;g2ec0b10d032_0_25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3858" y="1262459"/>
            <a:ext cx="3935801" cy="2618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57;p13"/>
          <p:cNvSpPr/>
          <p:nvPr/>
        </p:nvSpPr>
        <p:spPr>
          <a:xfrm>
            <a:off x="6160681" y="646335"/>
            <a:ext cx="373895" cy="373895"/>
          </a:xfrm>
          <a:prstGeom prst="ellipse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61" name="Google Shape;271;g2ec0b10d032_0_261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62" name="Google Shape;270;g2ec0b10d032_0_261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263" name="Google Shape;272;g2ec0b10d032_0_261"/>
          <p:cNvSpPr txBox="1">
            <a:spLocks noGrp="1"/>
          </p:cNvSpPr>
          <p:nvPr>
            <p:ph type="body" sz="quarter" idx="1"/>
          </p:nvPr>
        </p:nvSpPr>
        <p:spPr>
          <a:xfrm>
            <a:off x="684213" y="253429"/>
            <a:ext cx="3887700" cy="20820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0"/>
              </a:spcBef>
              <a:defRPr sz="1092"/>
            </a:lvl1pPr>
          </a:lstStyle>
          <a:p>
            <a:r>
              <a:t>Attività</a:t>
            </a:r>
          </a:p>
        </p:txBody>
      </p:sp>
      <p:sp>
        <p:nvSpPr>
          <p:cNvPr id="264" name="Google Shape;273;g2ec0b10d032_0_261"/>
          <p:cNvSpPr txBox="1">
            <a:spLocks noGrp="1"/>
          </p:cNvSpPr>
          <p:nvPr>
            <p:ph type="body" idx="21"/>
          </p:nvPr>
        </p:nvSpPr>
        <p:spPr>
          <a:xfrm>
            <a:off x="395288" y="1112837"/>
            <a:ext cx="2592300" cy="8956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10000"/>
          </a:bodyPr>
          <a:lstStyle>
            <a:lvl1pPr marL="0" indent="0" defTabSz="886968">
              <a:lnSpc>
                <a:spcPct val="115000"/>
              </a:lnSpc>
              <a:spcBef>
                <a:spcPts val="0"/>
              </a:spcBef>
              <a:buClrTx/>
              <a:buSzTx/>
              <a:buFontTx/>
              <a:buNone/>
              <a:defRPr sz="1358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60000"/>
              </a:lnSpc>
              <a:defRPr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Rileggi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le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frasi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evidenziate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nel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testo. Sei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d’accordo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?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Perché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?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Confrontati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con le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compagne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e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i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 </a:t>
            </a:r>
            <a:r>
              <a:rPr dirty="0" err="1">
                <a:latin typeface="Titillium Web Regular"/>
                <a:ea typeface="Titillium Web Regular"/>
                <a:cs typeface="Titillium Web Regular"/>
                <a:sym typeface="Titillium Web Regular"/>
              </a:rPr>
              <a:t>compagni</a:t>
            </a:r>
            <a:r>
              <a:rPr dirty="0">
                <a:latin typeface="Titillium Web Regular"/>
                <a:ea typeface="Titillium Web Regular"/>
                <a:cs typeface="Titillium Web Regular"/>
                <a:sym typeface="Titillium Web Regular"/>
              </a:rPr>
              <a:t>.</a:t>
            </a:r>
          </a:p>
        </p:txBody>
      </p:sp>
      <p:sp>
        <p:nvSpPr>
          <p:cNvPr id="265" name="Google Shape;274;g2ec0b10d032_0_261"/>
          <p:cNvSpPr txBox="1">
            <a:spLocks noGrp="1"/>
          </p:cNvSpPr>
          <p:nvPr>
            <p:ph type="body" idx="22"/>
          </p:nvPr>
        </p:nvSpPr>
        <p:spPr>
          <a:xfrm>
            <a:off x="3282327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 defTabSz="640079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8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I fatti raccontati sono veri: guarda il video </a:t>
            </a:r>
            <a:r>
              <a:rPr i="1"/>
              <a:t>Gandhi inizia la marcia del sale</a:t>
            </a:r>
            <a:r>
              <a:t> per comprendere fino in fondo l’atto di disobbedienza civile con cui Gandhi infrange un divieto senza ricorrere alla violenza:</a:t>
            </a:r>
          </a:p>
          <a:p>
            <a:pPr marL="0" indent="0" defTabSz="640079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80" u="sng">
                <a:solidFill>
                  <a:srgbClr val="0563C1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>
                <a:uFill>
                  <a:solidFill>
                    <a:srgbClr val="0563C1"/>
                  </a:solidFill>
                </a:uFill>
                <a:hlinkClick r:id="rId2"/>
              </a:rPr>
              <a:t>https://www.raicultura.it/storia/accadde-oggi/Gandhi-inizia-la-marcia-del-sale--1b2b3c9d-9a7d-4bcf-80cf-0fcb3dab3117.html</a:t>
            </a:r>
          </a:p>
        </p:txBody>
      </p:sp>
      <p:sp>
        <p:nvSpPr>
          <p:cNvPr id="266" name="Google Shape;275;g2ec0b10d032_0_261"/>
          <p:cNvSpPr txBox="1">
            <a:spLocks noGrp="1"/>
          </p:cNvSpPr>
          <p:nvPr>
            <p:ph type="body" idx="23"/>
          </p:nvPr>
        </p:nvSpPr>
        <p:spPr>
          <a:xfrm>
            <a:off x="6148816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50000"/>
              </a:lnSpc>
            </a:pPr>
            <a:r>
              <a:t>Ascolta il discorso di Gandhi.</a:t>
            </a:r>
          </a:p>
        </p:txBody>
      </p:sp>
      <p:sp>
        <p:nvSpPr>
          <p:cNvPr id="267" name="Google Shape;276;g2ec0b10d032_0_261"/>
          <p:cNvSpPr txBox="1">
            <a:spLocks noGrp="1"/>
          </p:cNvSpPr>
          <p:nvPr>
            <p:ph type="body" idx="24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 CICLO</a:t>
            </a:r>
          </a:p>
        </p:txBody>
      </p:sp>
      <p:sp>
        <p:nvSpPr>
          <p:cNvPr id="268" name="Google Shape;278;g2ec0b10d032_0_261"/>
          <p:cNvSpPr txBox="1">
            <a:spLocks noGrp="1"/>
          </p:cNvSpPr>
          <p:nvPr>
            <p:ph type="body" idx="25"/>
          </p:nvPr>
        </p:nvSpPr>
        <p:spPr>
          <a:xfrm>
            <a:off x="3277391" y="641282"/>
            <a:ext cx="373801" cy="3840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ctr" defTabSz="905255">
              <a:spcBef>
                <a:spcPts val="0"/>
              </a:spcBef>
              <a:buClrTx/>
              <a:buSzTx/>
              <a:buFontTx/>
              <a:buNone/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</a:t>
            </a:r>
          </a:p>
        </p:txBody>
      </p:sp>
      <p:pic>
        <p:nvPicPr>
          <p:cNvPr id="269" name="I grandi discorsi della Storia - M. GandhiGoogle Shape;280;g2ec0b10d032_0_261" descr="I grandi discorsi della Storia - M. GandhiGoogle Shape;280;g2ec0b10d032_0_26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9366" y="1609599"/>
            <a:ext cx="2753151" cy="154864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Google Shape;281;g2ec0b10d032_0_261" descr="Google Shape;281;g2ec0b10d032_0_26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2834" y="2101045"/>
            <a:ext cx="1583726" cy="2377926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Google Shape;278;g2ec0b10d032_0_261"/>
          <p:cNvSpPr txBox="1"/>
          <p:nvPr/>
        </p:nvSpPr>
        <p:spPr>
          <a:xfrm>
            <a:off x="394195" y="643641"/>
            <a:ext cx="373801" cy="38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</a:t>
            </a:r>
          </a:p>
        </p:txBody>
      </p:sp>
      <p:sp>
        <p:nvSpPr>
          <p:cNvPr id="272" name="Google Shape;278;g2ec0b10d032_0_261"/>
          <p:cNvSpPr txBox="1"/>
          <p:nvPr/>
        </p:nvSpPr>
        <p:spPr>
          <a:xfrm>
            <a:off x="6160681" y="641282"/>
            <a:ext cx="373801" cy="384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3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87;g2ec0b10d032_0_187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275" name="Google Shape;286;g2ec0b10d032_0_187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276" name="Google Shape;288;g2ec0b10d032_0_187"/>
          <p:cNvSpPr txBox="1">
            <a:spLocks noGrp="1"/>
          </p:cNvSpPr>
          <p:nvPr>
            <p:ph type="body" sz="half" idx="1"/>
          </p:nvPr>
        </p:nvSpPr>
        <p:spPr>
          <a:xfrm>
            <a:off x="406400" y="1283949"/>
            <a:ext cx="3589500" cy="2852402"/>
          </a:xfrm>
          <a:prstGeom prst="rect">
            <a:avLst/>
          </a:prstGeom>
        </p:spPr>
        <p:txBody>
          <a:bodyPr/>
          <a:lstStyle/>
          <a:p>
            <a:pPr marL="0">
              <a:lnSpc>
                <a:spcPct val="115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Per celebrare la Giornata Internazionale della Nonviolenza realizzate un bigliettino.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Osservate l’immagine, fate una lista dei materiali necessari e inserite alcune parole chiave emerse in questo percorso: nonviolenza, pace, tolleranza, comprensione…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Poi attaccate i vostri elaborati in classe.</a:t>
            </a:r>
          </a:p>
        </p:txBody>
      </p:sp>
      <p:sp>
        <p:nvSpPr>
          <p:cNvPr id="277" name="Google Shape;289;g2ec0b10d032_0_187"/>
          <p:cNvSpPr txBox="1">
            <a:spLocks noGrp="1"/>
          </p:cNvSpPr>
          <p:nvPr>
            <p:ph type="body" idx="21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2°CICLO</a:t>
            </a:r>
          </a:p>
        </p:txBody>
      </p:sp>
      <p:pic>
        <p:nvPicPr>
          <p:cNvPr id="278" name="Google Shape;290;g2ec0b10d032_0_187" descr="Google Shape;290;g2ec0b10d032_0_18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12263" y="735349"/>
            <a:ext cx="4291975" cy="3163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95;p2"/>
          <p:cNvSpPr txBox="1"/>
          <p:nvPr/>
        </p:nvSpPr>
        <p:spPr>
          <a:xfrm>
            <a:off x="6531609" y="4734328"/>
            <a:ext cx="178530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36" name="Google Shape;94;p2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137" name="Google Shape;96;p2"/>
          <p:cNvSpPr txBox="1">
            <a:spLocks noGrp="1"/>
          </p:cNvSpPr>
          <p:nvPr>
            <p:ph type="title"/>
          </p:nvPr>
        </p:nvSpPr>
        <p:spPr>
          <a:xfrm>
            <a:off x="395305" y="252999"/>
            <a:ext cx="6136202" cy="208201"/>
          </a:xfrm>
          <a:prstGeom prst="rect">
            <a:avLst/>
          </a:prstGeom>
        </p:spPr>
        <p:txBody>
          <a:bodyPr/>
          <a:lstStyle>
            <a:lvl1pPr defTabSz="621791">
              <a:defRPr sz="1088"/>
            </a:lvl1pPr>
          </a:lstStyle>
          <a:p>
            <a:r>
              <a:t>GIORNATA INTERNAZIONALE DELLA NON VIOLENZA</a:t>
            </a:r>
          </a:p>
        </p:txBody>
      </p:sp>
      <p:sp>
        <p:nvSpPr>
          <p:cNvPr id="138" name="Google Shape;97;p2"/>
          <p:cNvSpPr txBox="1">
            <a:spLocks noGrp="1"/>
          </p:cNvSpPr>
          <p:nvPr>
            <p:ph type="body" sz="quarter" idx="1"/>
          </p:nvPr>
        </p:nvSpPr>
        <p:spPr>
          <a:xfrm>
            <a:off x="6096275" y="1708150"/>
            <a:ext cx="2652301" cy="1793401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>
              <a:lnSpc>
                <a:spcPct val="150000"/>
              </a:lnSpc>
              <a:spcBef>
                <a:spcPts val="1100"/>
              </a:spcBef>
              <a:defRPr sz="12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2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ottobre</a:t>
            </a:r>
            <a:r>
              <a:rPr dirty="0"/>
              <a:t>, </a:t>
            </a:r>
            <a:r>
              <a:rPr dirty="0" err="1"/>
              <a:t>giorno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nascita</a:t>
            </a:r>
            <a:r>
              <a:rPr dirty="0"/>
              <a:t> di 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Mahatma Gandhi</a:t>
            </a:r>
            <a:r>
              <a:rPr dirty="0"/>
              <a:t>,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celebra</a:t>
            </a:r>
            <a:r>
              <a:rPr dirty="0"/>
              <a:t> la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giornata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internazionale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della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nonviolenza</a:t>
            </a:r>
            <a:r>
              <a:rPr dirty="0"/>
              <a:t>, con lo </a:t>
            </a:r>
            <a:r>
              <a:rPr dirty="0" err="1"/>
              <a:t>scopo</a:t>
            </a:r>
            <a:r>
              <a:rPr dirty="0"/>
              <a:t> di </a:t>
            </a:r>
            <a:r>
              <a:rPr dirty="0" err="1"/>
              <a:t>diffondere</a:t>
            </a:r>
            <a:r>
              <a:rPr dirty="0"/>
              <a:t> il </a:t>
            </a:r>
            <a:r>
              <a:rPr dirty="0" err="1"/>
              <a:t>messaggio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nonviolenza</a:t>
            </a:r>
            <a:r>
              <a:rPr dirty="0"/>
              <a:t> e di </a:t>
            </a:r>
            <a:r>
              <a:rPr dirty="0" err="1"/>
              <a:t>promuovere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cultura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della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pace</a:t>
            </a:r>
            <a:r>
              <a:rPr b="1" dirty="0"/>
              <a:t>,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della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tolleranza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e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della</a:t>
            </a:r>
            <a:r>
              <a:rPr b="1" dirty="0">
                <a:latin typeface="Titillium Web Bold"/>
                <a:ea typeface="Titillium Web Bold"/>
                <a:cs typeface="Titillium Web Bold"/>
                <a:sym typeface="Titillium Web Bold"/>
              </a:rPr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comprensione</a:t>
            </a:r>
            <a:r>
              <a:rPr dirty="0"/>
              <a:t>.</a:t>
            </a:r>
          </a:p>
        </p:txBody>
      </p:sp>
      <p:pic>
        <p:nvPicPr>
          <p:cNvPr id="139" name="Google Shape;98;p2" descr="Google Shape;98;p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925175"/>
            <a:ext cx="4804725" cy="35046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05;p3"/>
          <p:cNvSpPr txBox="1"/>
          <p:nvPr/>
        </p:nvSpPr>
        <p:spPr>
          <a:xfrm>
            <a:off x="6531609" y="4734328"/>
            <a:ext cx="178530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42" name="Google Shape;103;p3"/>
          <p:cNvSpPr txBox="1">
            <a:spLocks noGrp="1"/>
          </p:cNvSpPr>
          <p:nvPr>
            <p:ph type="title"/>
          </p:nvPr>
        </p:nvSpPr>
        <p:spPr>
          <a:xfrm>
            <a:off x="395286" y="659615"/>
            <a:ext cx="6135578" cy="208061"/>
          </a:xfrm>
          <a:prstGeom prst="rect">
            <a:avLst/>
          </a:prstGeom>
        </p:spPr>
        <p:txBody>
          <a:bodyPr/>
          <a:lstStyle>
            <a:lvl1pPr defTabSz="621791">
              <a:defRPr sz="1088" b="0">
                <a:solidFill>
                  <a:srgbClr val="B4132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b="1" dirty="0"/>
              <a:t>V COME VIOLENZA</a:t>
            </a:r>
          </a:p>
        </p:txBody>
      </p:sp>
      <p:sp>
        <p:nvSpPr>
          <p:cNvPr id="143" name="Google Shape;104;p3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44" name="Google Shape;106;p3"/>
          <p:cNvSpPr txBox="1">
            <a:spLocks noGrp="1"/>
          </p:cNvSpPr>
          <p:nvPr>
            <p:ph type="body" sz="half" idx="1"/>
          </p:nvPr>
        </p:nvSpPr>
        <p:spPr>
          <a:xfrm>
            <a:off x="393699" y="1229575"/>
            <a:ext cx="3082502" cy="3455101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Siamo</a:t>
            </a:r>
            <a:r>
              <a:rPr dirty="0"/>
              <a:t> </a:t>
            </a:r>
            <a:r>
              <a:rPr dirty="0" err="1"/>
              <a:t>usciti</a:t>
            </a:r>
            <a:r>
              <a:rPr dirty="0"/>
              <a:t> per </a:t>
            </a:r>
            <a:r>
              <a:rPr dirty="0" err="1"/>
              <a:t>giocare</a:t>
            </a:r>
            <a:r>
              <a:rPr dirty="0"/>
              <a:t>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con </a:t>
            </a:r>
            <a:r>
              <a:rPr dirty="0" err="1"/>
              <a:t>gli</a:t>
            </a:r>
            <a:r>
              <a:rPr dirty="0"/>
              <a:t> amici in </a:t>
            </a:r>
            <a:r>
              <a:rPr dirty="0" err="1"/>
              <a:t>riva</a:t>
            </a:r>
            <a:r>
              <a:rPr dirty="0"/>
              <a:t> al mare,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ma </a:t>
            </a:r>
            <a:r>
              <a:rPr dirty="0" err="1"/>
              <a:t>tra</a:t>
            </a:r>
            <a:r>
              <a:rPr dirty="0"/>
              <a:t> </a:t>
            </a:r>
            <a:r>
              <a:rPr dirty="0" err="1"/>
              <a:t>plastica</a:t>
            </a:r>
            <a:r>
              <a:rPr dirty="0"/>
              <a:t> e </a:t>
            </a:r>
            <a:r>
              <a:rPr dirty="0" err="1"/>
              <a:t>cartaccia</a:t>
            </a:r>
            <a:r>
              <a:rPr dirty="0"/>
              <a:t>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di uno </a:t>
            </a:r>
            <a:r>
              <a:rPr dirty="0" err="1"/>
              <a:t>spazio</a:t>
            </a:r>
            <a:r>
              <a:rPr dirty="0"/>
              <a:t> non </a:t>
            </a:r>
            <a:r>
              <a:rPr dirty="0" err="1"/>
              <a:t>c'è</a:t>
            </a:r>
            <a:r>
              <a:rPr dirty="0"/>
              <a:t> </a:t>
            </a:r>
            <a:r>
              <a:rPr dirty="0" err="1"/>
              <a:t>traccia</a:t>
            </a:r>
            <a:r>
              <a:rPr dirty="0"/>
              <a:t>.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Ci </a:t>
            </a:r>
            <a:r>
              <a:rPr dirty="0" err="1"/>
              <a:t>spostiamo</a:t>
            </a:r>
            <a:r>
              <a:rPr dirty="0"/>
              <a:t> </a:t>
            </a:r>
            <a:r>
              <a:rPr dirty="0" err="1"/>
              <a:t>nel</a:t>
            </a:r>
            <a:r>
              <a:rPr dirty="0"/>
              <a:t> </a:t>
            </a:r>
            <a:r>
              <a:rPr dirty="0" err="1"/>
              <a:t>campetto</a:t>
            </a:r>
            <a:r>
              <a:rPr dirty="0"/>
              <a:t>,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ma </a:t>
            </a:r>
            <a:r>
              <a:rPr dirty="0" err="1"/>
              <a:t>anche</a:t>
            </a:r>
            <a:r>
              <a:rPr dirty="0"/>
              <a:t> qui - </a:t>
            </a:r>
            <a:r>
              <a:rPr dirty="0" err="1"/>
              <a:t>l’avreste</a:t>
            </a:r>
            <a:r>
              <a:rPr dirty="0"/>
              <a:t> </a:t>
            </a:r>
            <a:r>
              <a:rPr dirty="0" err="1"/>
              <a:t>detto</a:t>
            </a:r>
            <a:r>
              <a:rPr dirty="0"/>
              <a:t>? -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ruspa</a:t>
            </a:r>
            <a:r>
              <a:rPr dirty="0"/>
              <a:t> color rosso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ha ridotto il campo a un </a:t>
            </a:r>
            <a:r>
              <a:rPr dirty="0" err="1"/>
              <a:t>fosso</a:t>
            </a:r>
            <a:r>
              <a:rPr dirty="0"/>
              <a:t>.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"Basta: non </a:t>
            </a:r>
            <a:r>
              <a:rPr dirty="0" err="1"/>
              <a:t>giochiamo</a:t>
            </a:r>
            <a:r>
              <a:rPr dirty="0"/>
              <a:t> </a:t>
            </a:r>
            <a:r>
              <a:rPr dirty="0" err="1"/>
              <a:t>più</a:t>
            </a:r>
            <a:r>
              <a:rPr dirty="0"/>
              <a:t>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ci </a:t>
            </a:r>
            <a:r>
              <a:rPr dirty="0" err="1"/>
              <a:t>guardiamo</a:t>
            </a:r>
            <a:r>
              <a:rPr dirty="0"/>
              <a:t> la TV!".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Accendiamo</a:t>
            </a:r>
            <a:r>
              <a:rPr dirty="0"/>
              <a:t> </a:t>
            </a:r>
            <a:r>
              <a:rPr dirty="0" err="1"/>
              <a:t>l'apparecchio</a:t>
            </a:r>
            <a:r>
              <a:rPr dirty="0"/>
              <a:t>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che</a:t>
            </a:r>
            <a:r>
              <a:rPr dirty="0"/>
              <a:t> ci </a:t>
            </a:r>
            <a:r>
              <a:rPr dirty="0" err="1"/>
              <a:t>urla</a:t>
            </a:r>
            <a:r>
              <a:rPr dirty="0"/>
              <a:t> </a:t>
            </a:r>
            <a:r>
              <a:rPr dirty="0" err="1"/>
              <a:t>nell'orecchio</a:t>
            </a:r>
            <a:r>
              <a:rPr dirty="0"/>
              <a:t>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"</a:t>
            </a:r>
            <a:r>
              <a:rPr dirty="0" err="1"/>
              <a:t>Edizione</a:t>
            </a:r>
            <a:r>
              <a:rPr dirty="0"/>
              <a:t> </a:t>
            </a:r>
            <a:r>
              <a:rPr dirty="0" err="1"/>
              <a:t>straordinaria</a:t>
            </a:r>
            <a:r>
              <a:rPr dirty="0"/>
              <a:t>!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Un palazzo </a:t>
            </a:r>
            <a:r>
              <a:rPr dirty="0" err="1"/>
              <a:t>salta</a:t>
            </a:r>
            <a:r>
              <a:rPr dirty="0"/>
              <a:t> in aria!".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Come? </a:t>
            </a:r>
            <a:r>
              <a:rPr dirty="0" err="1"/>
              <a:t>Ancora</a:t>
            </a:r>
            <a:r>
              <a:rPr dirty="0"/>
              <a:t> </a:t>
            </a:r>
            <a:r>
              <a:rPr dirty="0" err="1"/>
              <a:t>altra</a:t>
            </a:r>
            <a:r>
              <a:rPr dirty="0"/>
              <a:t> </a:t>
            </a:r>
            <a:r>
              <a:rPr b="1" dirty="0" err="1">
                <a:latin typeface="Titillium Web Bold"/>
                <a:ea typeface="Titillium Web Bold"/>
                <a:cs typeface="Titillium Web Bold"/>
                <a:sym typeface="Titillium Web Bold"/>
              </a:rPr>
              <a:t>violenza</a:t>
            </a:r>
            <a:r>
              <a:rPr dirty="0"/>
              <a:t>? </a:t>
            </a:r>
          </a:p>
          <a:p>
            <a:pPr marL="0" defTabSz="749808">
              <a:lnSpc>
                <a:spcPct val="150000"/>
              </a:lnSpc>
              <a:spcBef>
                <a:spcPts val="0"/>
              </a:spcBef>
              <a:defRPr sz="1148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C’è</a:t>
            </a:r>
            <a:r>
              <a:rPr dirty="0"/>
              <a:t> da </a:t>
            </a:r>
            <a:r>
              <a:rPr dirty="0" err="1"/>
              <a:t>perdere</a:t>
            </a:r>
            <a:r>
              <a:rPr dirty="0"/>
              <a:t> la </a:t>
            </a:r>
            <a:r>
              <a:rPr dirty="0" err="1"/>
              <a:t>pazienza</a:t>
            </a:r>
            <a:r>
              <a:rPr dirty="0"/>
              <a:t>!</a:t>
            </a:r>
          </a:p>
        </p:txBody>
      </p:sp>
      <p:sp>
        <p:nvSpPr>
          <p:cNvPr id="145" name="Google Shape;107;p3"/>
          <p:cNvSpPr txBox="1">
            <a:spLocks noGrp="1"/>
          </p:cNvSpPr>
          <p:nvPr>
            <p:ph type="body" idx="21"/>
          </p:nvPr>
        </p:nvSpPr>
        <p:spPr>
          <a:xfrm>
            <a:off x="393701" y="907074"/>
            <a:ext cx="7563602" cy="322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FontTx/>
              <a:buNone/>
              <a:defRPr>
                <a:solidFill>
                  <a:srgbClr val="B41324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Vanna Cercenà, Gastone Tassinari, Mariangela Giusti, Rosaria Bortolone, </a:t>
            </a:r>
            <a:r>
              <a:rPr i="1"/>
              <a:t>Le parole per stare insieme</a:t>
            </a:r>
            <a:r>
              <a:t>, Fatatrac</a:t>
            </a:r>
          </a:p>
        </p:txBody>
      </p:sp>
      <p:sp>
        <p:nvSpPr>
          <p:cNvPr id="146" name="Google Shape;108;p3"/>
          <p:cNvSpPr txBox="1">
            <a:spLocks noGrp="1"/>
          </p:cNvSpPr>
          <p:nvPr>
            <p:ph type="body" idx="22"/>
          </p:nvPr>
        </p:nvSpPr>
        <p:spPr>
          <a:xfrm>
            <a:off x="684224" y="263274"/>
            <a:ext cx="5077202" cy="2082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defTabSz="713231">
              <a:spcBef>
                <a:spcPts val="0"/>
              </a:spcBef>
              <a:buClrTx/>
              <a:buSzTx/>
              <a:buFontTx/>
              <a:buNone/>
              <a:defRPr sz="1092" b="1"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Leggi la poesia insieme ai tuoi compagni e alle tue compagne.</a:t>
            </a:r>
          </a:p>
        </p:txBody>
      </p:sp>
      <p:sp>
        <p:nvSpPr>
          <p:cNvPr id="147" name="Google Shape;109;p3"/>
          <p:cNvSpPr txBox="1">
            <a:spLocks noGrp="1"/>
          </p:cNvSpPr>
          <p:nvPr>
            <p:ph type="body" idx="23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  <p:pic>
        <p:nvPicPr>
          <p:cNvPr id="148" name="Google Shape;110;p3" descr="Google Shape;110;p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30399" y="1413125"/>
            <a:ext cx="3686850" cy="2455451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Google Shape;111;p3"/>
          <p:cNvSpPr txBox="1"/>
          <p:nvPr/>
        </p:nvSpPr>
        <p:spPr>
          <a:xfrm>
            <a:off x="3790750" y="3935950"/>
            <a:ext cx="4094401" cy="553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defRPr sz="1200">
                <a:solidFill>
                  <a:srgbClr val="980000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2 </a:t>
            </a:r>
            <a:r>
              <a:rPr b="1" dirty="0">
                <a:solidFill>
                  <a:srgbClr val="000000"/>
                </a:solidFill>
              </a:rPr>
              <a:t>Ti </a:t>
            </a:r>
            <a:r>
              <a:rPr b="1" dirty="0" err="1">
                <a:solidFill>
                  <a:srgbClr val="000000"/>
                </a:solidFill>
              </a:rPr>
              <a:t>è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b="1" dirty="0" err="1">
                <a:solidFill>
                  <a:srgbClr val="000000"/>
                </a:solidFill>
              </a:rPr>
              <a:t>mai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b="1" dirty="0" err="1">
                <a:solidFill>
                  <a:srgbClr val="000000"/>
                </a:solidFill>
              </a:rPr>
              <a:t>capitato</a:t>
            </a:r>
            <a:r>
              <a:rPr b="1" dirty="0">
                <a:solidFill>
                  <a:srgbClr val="000000"/>
                </a:solidFill>
              </a:rPr>
              <a:t> di </a:t>
            </a:r>
            <a:r>
              <a:rPr b="1" dirty="0" err="1">
                <a:solidFill>
                  <a:srgbClr val="000000"/>
                </a:solidFill>
              </a:rPr>
              <a:t>vedere</a:t>
            </a:r>
            <a:r>
              <a:rPr b="1" dirty="0">
                <a:solidFill>
                  <a:srgbClr val="000000"/>
                </a:solidFill>
              </a:rPr>
              <a:t> un </a:t>
            </a:r>
            <a:r>
              <a:rPr b="1" dirty="0" err="1">
                <a:solidFill>
                  <a:srgbClr val="000000"/>
                </a:solidFill>
              </a:rPr>
              <a:t>episodio</a:t>
            </a:r>
            <a:r>
              <a:rPr b="1" dirty="0">
                <a:solidFill>
                  <a:srgbClr val="000000"/>
                </a:solidFill>
              </a:rPr>
              <a:t> di </a:t>
            </a:r>
            <a:r>
              <a:rPr b="1" dirty="0" err="1">
                <a:solidFill>
                  <a:srgbClr val="000000"/>
                </a:solidFill>
              </a:rPr>
              <a:t>violenza</a:t>
            </a:r>
            <a:r>
              <a:rPr b="1" dirty="0">
                <a:solidFill>
                  <a:srgbClr val="000000"/>
                </a:solidFill>
              </a:rPr>
              <a:t>? Che </a:t>
            </a:r>
            <a:r>
              <a:rPr b="1" dirty="0" err="1">
                <a:solidFill>
                  <a:srgbClr val="000000"/>
                </a:solidFill>
              </a:rPr>
              <a:t>emozioni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b="1" dirty="0" err="1">
                <a:solidFill>
                  <a:srgbClr val="000000"/>
                </a:solidFill>
              </a:rPr>
              <a:t>hai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b="1" dirty="0" err="1">
                <a:solidFill>
                  <a:srgbClr val="000000"/>
                </a:solidFill>
              </a:rPr>
              <a:t>provato</a:t>
            </a:r>
            <a:r>
              <a:rPr b="1" dirty="0">
                <a:solidFill>
                  <a:srgbClr val="000000"/>
                </a:solidFill>
              </a:rPr>
              <a:t>? </a:t>
            </a:r>
            <a:r>
              <a:rPr b="1" dirty="0" err="1">
                <a:solidFill>
                  <a:srgbClr val="000000"/>
                </a:solidFill>
              </a:rPr>
              <a:t>Racconta</a:t>
            </a:r>
            <a:r>
              <a:rPr b="1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17;p5"/>
          <p:cNvSpPr txBox="1"/>
          <p:nvPr/>
        </p:nvSpPr>
        <p:spPr>
          <a:xfrm>
            <a:off x="6531609" y="4734328"/>
            <a:ext cx="1785304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52" name="Google Shape;116;p5"/>
          <p:cNvSpPr txBox="1">
            <a:spLocks noGrp="1"/>
          </p:cNvSpPr>
          <p:nvPr>
            <p:ph type="sldNum" sz="quarter" idx="2"/>
          </p:nvPr>
        </p:nvSpPr>
        <p:spPr>
          <a:xfrm>
            <a:off x="8621713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153" name="Google Shape;118;p5"/>
          <p:cNvSpPr txBox="1">
            <a:spLocks noGrp="1"/>
          </p:cNvSpPr>
          <p:nvPr>
            <p:ph type="body" sz="quarter" idx="1"/>
          </p:nvPr>
        </p:nvSpPr>
        <p:spPr>
          <a:xfrm>
            <a:off x="684212" y="253429"/>
            <a:ext cx="3887789" cy="20806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0"/>
              </a:spcBef>
              <a:defRPr sz="1092"/>
            </a:lvl1pPr>
          </a:lstStyle>
          <a:p>
            <a:r>
              <a:t>Attività</a:t>
            </a:r>
          </a:p>
        </p:txBody>
      </p:sp>
      <p:sp>
        <p:nvSpPr>
          <p:cNvPr id="154" name="Google Shape;119;p5"/>
          <p:cNvSpPr txBox="1">
            <a:spLocks noGrp="1"/>
          </p:cNvSpPr>
          <p:nvPr>
            <p:ph type="body" idx="21"/>
          </p:nvPr>
        </p:nvSpPr>
        <p:spPr>
          <a:xfrm>
            <a:off x="395300" y="1112852"/>
            <a:ext cx="2592300" cy="194429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/>
          <a:p>
            <a:pPr marL="0" indent="0" defTabSz="832104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274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La </a:t>
            </a:r>
            <a:r>
              <a:rPr dirty="0" err="1"/>
              <a:t>violenza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può</a:t>
            </a:r>
            <a:r>
              <a:rPr dirty="0"/>
              <a:t> </a:t>
            </a:r>
            <a:r>
              <a:rPr dirty="0" err="1"/>
              <a:t>combattere</a:t>
            </a:r>
            <a:r>
              <a:rPr dirty="0"/>
              <a:t> con la non </a:t>
            </a:r>
            <a:r>
              <a:rPr dirty="0" err="1"/>
              <a:t>violenza</a:t>
            </a:r>
            <a:r>
              <a:rPr dirty="0"/>
              <a:t> e con </a:t>
            </a:r>
            <a:r>
              <a:rPr dirty="0" err="1"/>
              <a:t>l’utilizzo</a:t>
            </a:r>
            <a:r>
              <a:rPr dirty="0"/>
              <a:t> </a:t>
            </a:r>
            <a:r>
              <a:rPr dirty="0" err="1"/>
              <a:t>delle</a:t>
            </a:r>
            <a:r>
              <a:rPr dirty="0"/>
              <a:t> parole. </a:t>
            </a:r>
            <a:r>
              <a:rPr dirty="0" err="1"/>
              <a:t>Ascolta</a:t>
            </a:r>
            <a:r>
              <a:rPr dirty="0"/>
              <a:t> la</a:t>
            </a:r>
          </a:p>
          <a:p>
            <a:pPr marL="0" indent="0" defTabSz="832104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274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FILASTROCCA GRANDE DELLA PACE PICCOLA</a:t>
            </a:r>
            <a:r>
              <a:rPr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2"/>
              </a:rPr>
              <a:t> di Bruno Tognolini.</a:t>
            </a:r>
          </a:p>
          <a:p>
            <a:pPr marL="0" indent="0" defTabSz="832104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274" u="sng">
                <a:solidFill>
                  <a:srgbClr val="0563C1"/>
                </a:solidFill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>
                <a:uFill>
                  <a:solidFill>
                    <a:srgbClr val="0563C1"/>
                  </a:solidFill>
                </a:uFill>
                <a:hlinkClick r:id="rId2"/>
              </a:rPr>
              <a:t>https://www.youtube.com/watch?v=ke9BSH11SR4</a:t>
            </a:r>
          </a:p>
        </p:txBody>
      </p:sp>
      <p:sp>
        <p:nvSpPr>
          <p:cNvPr id="155" name="Google Shape;120;p5"/>
          <p:cNvSpPr txBox="1">
            <a:spLocks noGrp="1"/>
          </p:cNvSpPr>
          <p:nvPr>
            <p:ph type="body" idx="22"/>
          </p:nvPr>
        </p:nvSpPr>
        <p:spPr>
          <a:xfrm>
            <a:off x="3282322" y="1112862"/>
            <a:ext cx="5034601" cy="36216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/>
          </a:bodyPr>
          <a:lstStyle/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00"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 </a:t>
            </a:r>
            <a:r>
              <a:rPr b="1" dirty="0" err="1"/>
              <a:t>Adesso</a:t>
            </a:r>
            <a:r>
              <a:rPr b="1" dirty="0"/>
              <a:t> </a:t>
            </a:r>
            <a:r>
              <a:rPr b="1" dirty="0" err="1"/>
              <a:t>leggi</a:t>
            </a:r>
            <a:r>
              <a:rPr b="1" dirty="0"/>
              <a:t> la </a:t>
            </a:r>
            <a:r>
              <a:rPr b="1" dirty="0" err="1"/>
              <a:t>filastrocca</a:t>
            </a:r>
            <a:r>
              <a:rPr b="1" dirty="0"/>
              <a:t> </a:t>
            </a:r>
            <a:r>
              <a:rPr b="1" dirty="0" err="1"/>
              <a:t>insieme</a:t>
            </a:r>
            <a:r>
              <a:rPr b="1" dirty="0"/>
              <a:t> ai </a:t>
            </a:r>
            <a:r>
              <a:rPr b="1" dirty="0" err="1"/>
              <a:t>compagni</a:t>
            </a:r>
            <a:r>
              <a:rPr b="1" dirty="0"/>
              <a:t> e alle </a:t>
            </a:r>
            <a:r>
              <a:rPr b="1" dirty="0" err="1"/>
              <a:t>compagne</a:t>
            </a:r>
            <a:r>
              <a:rPr b="1" dirty="0"/>
              <a:t>. </a:t>
            </a:r>
            <a:r>
              <a:rPr b="1" dirty="0" err="1"/>
              <a:t>Potete</a:t>
            </a:r>
            <a:r>
              <a:rPr b="1" dirty="0"/>
              <a:t> </a:t>
            </a:r>
            <a:r>
              <a:rPr b="1" dirty="0" err="1"/>
              <a:t>anche</a:t>
            </a:r>
            <a:r>
              <a:rPr b="1" dirty="0"/>
              <a:t> </a:t>
            </a:r>
            <a:r>
              <a:rPr b="1" dirty="0" err="1"/>
              <a:t>leggere</a:t>
            </a:r>
            <a:r>
              <a:rPr b="1" dirty="0"/>
              <a:t> </a:t>
            </a:r>
            <a:r>
              <a:rPr b="1" dirty="0" err="1"/>
              <a:t>i</a:t>
            </a:r>
            <a:r>
              <a:rPr b="1" dirty="0"/>
              <a:t> </a:t>
            </a:r>
            <a:r>
              <a:rPr b="1" dirty="0" err="1"/>
              <a:t>versi</a:t>
            </a:r>
            <a:r>
              <a:rPr b="1" dirty="0"/>
              <a:t> a </a:t>
            </a:r>
            <a:r>
              <a:rPr b="1" dirty="0" err="1"/>
              <a:t>turno</a:t>
            </a:r>
            <a:r>
              <a:rPr b="1" dirty="0"/>
              <a:t>. </a:t>
            </a:r>
            <a:endParaRPr sz="1050" b="1" dirty="0"/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00"/>
            </a:pPr>
            <a:endParaRPr sz="1050" dirty="0"/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050"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FILASTROCCA GRANDE DELLA PACE PICCOLA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00"/>
            </a:pPr>
            <a:r>
              <a:rPr dirty="0"/>
              <a:t>Bruno </a:t>
            </a:r>
            <a:r>
              <a:rPr dirty="0" err="1"/>
              <a:t>Tognolini</a:t>
            </a:r>
            <a:r>
              <a:rPr dirty="0"/>
              <a:t>, </a:t>
            </a:r>
            <a:r>
              <a:rPr i="1" dirty="0" err="1"/>
              <a:t>Filastrocche</a:t>
            </a:r>
            <a:r>
              <a:rPr i="1" dirty="0"/>
              <a:t> </a:t>
            </a:r>
            <a:r>
              <a:rPr i="1" dirty="0" err="1"/>
              <a:t>della</a:t>
            </a:r>
            <a:r>
              <a:rPr i="1" dirty="0"/>
              <a:t> </a:t>
            </a:r>
            <a:r>
              <a:rPr i="1" dirty="0" err="1"/>
              <a:t>Melevisione</a:t>
            </a:r>
            <a:r>
              <a:rPr dirty="0"/>
              <a:t>, Gallucci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900"/>
            </a:pPr>
            <a:endParaRPr sz="675" dirty="0"/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 err="1"/>
              <a:t>Parlami</a:t>
            </a:r>
            <a:r>
              <a:rPr sz="1000" dirty="0"/>
              <a:t>, </a:t>
            </a:r>
            <a:r>
              <a:rPr sz="1000" dirty="0" err="1"/>
              <a:t>amico</a:t>
            </a:r>
            <a:r>
              <a:rPr sz="1000" dirty="0"/>
              <a:t>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 err="1"/>
              <a:t>Ascolta</a:t>
            </a:r>
            <a:r>
              <a:rPr sz="1000" dirty="0"/>
              <a:t> </a:t>
            </a:r>
            <a:r>
              <a:rPr sz="1000" dirty="0" err="1"/>
              <a:t>ciò</a:t>
            </a:r>
            <a:r>
              <a:rPr sz="1000" dirty="0"/>
              <a:t> </a:t>
            </a:r>
            <a:r>
              <a:rPr sz="1000" dirty="0" err="1"/>
              <a:t>che</a:t>
            </a:r>
            <a:r>
              <a:rPr sz="1000" dirty="0"/>
              <a:t> </a:t>
            </a:r>
            <a:r>
              <a:rPr sz="1000" dirty="0" err="1"/>
              <a:t>dico</a:t>
            </a:r>
            <a:endParaRPr sz="1000" dirty="0"/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Se non mi </a:t>
            </a:r>
            <a:r>
              <a:rPr sz="1000" dirty="0" err="1"/>
              <a:t>parli</a:t>
            </a:r>
            <a:r>
              <a:rPr sz="1000" dirty="0"/>
              <a:t> il </a:t>
            </a:r>
            <a:r>
              <a:rPr sz="1000" dirty="0" err="1"/>
              <a:t>cielo</a:t>
            </a:r>
            <a:r>
              <a:rPr sz="1000" dirty="0"/>
              <a:t>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 err="1"/>
              <a:t>Resta</a:t>
            </a:r>
            <a:r>
              <a:rPr sz="1000" dirty="0"/>
              <a:t> </a:t>
            </a:r>
            <a:r>
              <a:rPr sz="1000" dirty="0" err="1"/>
              <a:t>tagliato</a:t>
            </a:r>
            <a:r>
              <a:rPr sz="1000" dirty="0"/>
              <a:t> in due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E le parole </a:t>
            </a:r>
            <a:r>
              <a:rPr sz="1000" dirty="0" err="1"/>
              <a:t>amare</a:t>
            </a:r>
            <a:r>
              <a:rPr sz="1000" dirty="0"/>
              <a:t>, </a:t>
            </a:r>
            <a:r>
              <a:rPr sz="1000" dirty="0" err="1"/>
              <a:t>mie</a:t>
            </a:r>
            <a:r>
              <a:rPr sz="1000" dirty="0"/>
              <a:t> e </a:t>
            </a:r>
            <a:r>
              <a:rPr sz="1000" dirty="0" err="1"/>
              <a:t>tue</a:t>
            </a:r>
            <a:r>
              <a:rPr sz="1000" dirty="0"/>
              <a:t>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Poi </a:t>
            </a:r>
            <a:r>
              <a:rPr sz="1000" dirty="0" err="1"/>
              <a:t>diventano</a:t>
            </a:r>
            <a:r>
              <a:rPr sz="1000" dirty="0"/>
              <a:t> un mare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Che non </a:t>
            </a:r>
            <a:r>
              <a:rPr sz="1000" dirty="0" err="1"/>
              <a:t>sappiamo</a:t>
            </a:r>
            <a:r>
              <a:rPr sz="1000" dirty="0"/>
              <a:t> </a:t>
            </a:r>
            <a:r>
              <a:rPr sz="1000" dirty="0" err="1"/>
              <a:t>più</a:t>
            </a:r>
            <a:r>
              <a:rPr sz="1000" dirty="0"/>
              <a:t> </a:t>
            </a:r>
            <a:r>
              <a:rPr sz="1000" dirty="0" err="1"/>
              <a:t>attraversare</a:t>
            </a:r>
            <a:endParaRPr sz="1000" dirty="0"/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Ma se prima </a:t>
            </a:r>
            <a:r>
              <a:rPr sz="1000" dirty="0" err="1"/>
              <a:t>che</a:t>
            </a:r>
            <a:r>
              <a:rPr sz="1000" dirty="0"/>
              <a:t> </a:t>
            </a:r>
            <a:r>
              <a:rPr sz="1000" dirty="0" err="1"/>
              <a:t>tutto</a:t>
            </a:r>
            <a:r>
              <a:rPr sz="1000" dirty="0"/>
              <a:t> </a:t>
            </a:r>
            <a:r>
              <a:rPr sz="1000" dirty="0" err="1"/>
              <a:t>si</a:t>
            </a:r>
            <a:r>
              <a:rPr sz="1000" dirty="0"/>
              <a:t> </a:t>
            </a:r>
            <a:r>
              <a:rPr sz="1000" dirty="0" err="1"/>
              <a:t>rovini</a:t>
            </a:r>
            <a:r>
              <a:rPr sz="1000" dirty="0"/>
              <a:t>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Ci </a:t>
            </a:r>
            <a:r>
              <a:rPr sz="1000" dirty="0" err="1"/>
              <a:t>sediamo</a:t>
            </a:r>
            <a:r>
              <a:rPr sz="1000" dirty="0"/>
              <a:t> </a:t>
            </a:r>
            <a:r>
              <a:rPr sz="1000" dirty="0" err="1"/>
              <a:t>vicini</a:t>
            </a:r>
            <a:r>
              <a:rPr sz="1000" dirty="0"/>
              <a:t>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sz="1000" dirty="0"/>
              <a:t>E ne </a:t>
            </a:r>
            <a:r>
              <a:rPr sz="1000" dirty="0" err="1"/>
              <a:t>parliamo</a:t>
            </a:r>
            <a:r>
              <a:rPr sz="1000" dirty="0"/>
              <a:t> </a:t>
            </a:r>
            <a:r>
              <a:rPr sz="1000" dirty="0" err="1"/>
              <a:t>insieme</a:t>
            </a:r>
            <a:r>
              <a:rPr sz="1000" dirty="0"/>
              <a:t> </a:t>
            </a:r>
          </a:p>
        </p:txBody>
      </p:sp>
      <p:sp>
        <p:nvSpPr>
          <p:cNvPr id="156" name="Google Shape;121;p5"/>
          <p:cNvSpPr txBox="1">
            <a:spLocks noGrp="1"/>
          </p:cNvSpPr>
          <p:nvPr>
            <p:ph type="body" idx="24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  <p:sp>
        <p:nvSpPr>
          <p:cNvPr id="157" name="Google Shape;123;p5"/>
          <p:cNvSpPr txBox="1">
            <a:spLocks noGrp="1"/>
          </p:cNvSpPr>
          <p:nvPr>
            <p:ph type="body" idx="2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ctr" defTabSz="905255">
              <a:spcBef>
                <a:spcPts val="0"/>
              </a:spcBef>
              <a:buClrTx/>
              <a:buSzTx/>
              <a:buFontTx/>
              <a:buNone/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</a:t>
            </a:r>
          </a:p>
        </p:txBody>
      </p:sp>
      <p:sp>
        <p:nvSpPr>
          <p:cNvPr id="158" name="Google Shape;123;p5"/>
          <p:cNvSpPr txBox="1"/>
          <p:nvPr/>
        </p:nvSpPr>
        <p:spPr>
          <a:xfrm>
            <a:off x="394100" y="655687"/>
            <a:ext cx="373896" cy="38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BAE49FB-A1F8-4B97-80B8-69A3545E2FDD}"/>
              </a:ext>
            </a:extLst>
          </p:cNvPr>
          <p:cNvSpPr txBox="1"/>
          <p:nvPr/>
        </p:nvSpPr>
        <p:spPr>
          <a:xfrm>
            <a:off x="5431536" y="2142002"/>
            <a:ext cx="4572000" cy="21412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Allora le parole sono un seme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Che poi diventa un albero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Che poi diventa un bosco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Dove mi riconosci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E io ti riconosco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Ascolti ciò che dico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Ci pensi, e se ti piace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Tu ritorni mio amico </a:t>
            </a:r>
          </a:p>
          <a:p>
            <a:pPr marL="0" indent="0" defTabSz="68580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675"/>
            </a:pPr>
            <a:r>
              <a:rPr lang="it-IT" sz="1000" dirty="0">
                <a:latin typeface="Titillium Web" pitchFamily="2" charset="77"/>
              </a:rPr>
              <a:t>E questa qui è la pace.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30;g2ec082bd7c1_0_0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61" name="Google Shape;128;g2ec082bd7c1_0_0"/>
          <p:cNvSpPr txBox="1">
            <a:spLocks noGrp="1"/>
          </p:cNvSpPr>
          <p:nvPr>
            <p:ph type="title"/>
          </p:nvPr>
        </p:nvSpPr>
        <p:spPr>
          <a:xfrm>
            <a:off x="395275" y="562126"/>
            <a:ext cx="6135600" cy="749259"/>
          </a:xfrm>
          <a:prstGeom prst="rect">
            <a:avLst/>
          </a:prstGeom>
        </p:spPr>
        <p:txBody>
          <a:bodyPr/>
          <a:lstStyle>
            <a:lvl1pPr>
              <a:lnSpc>
                <a:spcPct val="115000"/>
              </a:lnSpc>
              <a:defRPr sz="1400" b="0"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b="1" dirty="0"/>
              <a:t>FLON-FLON E MUSETTA</a:t>
            </a:r>
          </a:p>
        </p:txBody>
      </p:sp>
      <p:sp>
        <p:nvSpPr>
          <p:cNvPr id="162" name="Google Shape;129;g2ec082bd7c1_0_0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163" name="Google Shape;131;g2ec082bd7c1_0_0"/>
          <p:cNvSpPr txBox="1">
            <a:spLocks noGrp="1"/>
          </p:cNvSpPr>
          <p:nvPr>
            <p:ph type="body" idx="1"/>
          </p:nvPr>
        </p:nvSpPr>
        <p:spPr>
          <a:xfrm>
            <a:off x="394499" y="1138740"/>
            <a:ext cx="8355002" cy="3847577"/>
          </a:xfrm>
          <a:prstGeom prst="rect">
            <a:avLst/>
          </a:prstGeom>
        </p:spPr>
        <p:txBody>
          <a:bodyPr/>
          <a:lstStyle/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sarò</a:t>
            </a:r>
            <a:r>
              <a:rPr dirty="0"/>
              <a:t> </a:t>
            </a:r>
            <a:r>
              <a:rPr dirty="0" err="1"/>
              <a:t>grande</a:t>
            </a:r>
            <a:r>
              <a:rPr dirty="0"/>
              <a:t>, </a:t>
            </a:r>
            <a:r>
              <a:rPr dirty="0" err="1"/>
              <a:t>sposerò</a:t>
            </a:r>
            <a:r>
              <a:rPr dirty="0"/>
              <a:t> </a:t>
            </a:r>
            <a:r>
              <a:rPr dirty="0" err="1"/>
              <a:t>Musetta</a:t>
            </a:r>
            <a:r>
              <a:rPr dirty="0"/>
              <a:t>”, </a:t>
            </a:r>
            <a:r>
              <a:rPr dirty="0" err="1"/>
              <a:t>diceva</a:t>
            </a:r>
            <a:r>
              <a:rPr dirty="0"/>
              <a:t> Flon-Flon.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E </a:t>
            </a:r>
            <a:r>
              <a:rPr dirty="0" err="1"/>
              <a:t>Musetta</a:t>
            </a:r>
            <a:r>
              <a:rPr dirty="0"/>
              <a:t> </a:t>
            </a:r>
            <a:r>
              <a:rPr dirty="0" err="1"/>
              <a:t>aggiungeva</a:t>
            </a:r>
            <a:r>
              <a:rPr dirty="0"/>
              <a:t>: “</a:t>
            </a: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sarò</a:t>
            </a:r>
            <a:r>
              <a:rPr dirty="0"/>
              <a:t> </a:t>
            </a:r>
            <a:r>
              <a:rPr dirty="0" err="1"/>
              <a:t>grande</a:t>
            </a:r>
            <a:r>
              <a:rPr dirty="0"/>
              <a:t>, Flon-Flon </a:t>
            </a:r>
            <a:r>
              <a:rPr dirty="0" err="1"/>
              <a:t>sarà</a:t>
            </a:r>
            <a:r>
              <a:rPr dirty="0"/>
              <a:t> </a:t>
            </a:r>
            <a:r>
              <a:rPr dirty="0" err="1"/>
              <a:t>mio</a:t>
            </a:r>
            <a:r>
              <a:rPr dirty="0"/>
              <a:t> </a:t>
            </a:r>
            <a:r>
              <a:rPr dirty="0" err="1"/>
              <a:t>marito</a:t>
            </a:r>
            <a:r>
              <a:rPr dirty="0"/>
              <a:t>!”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Ma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sera,Una</a:t>
            </a:r>
            <a:r>
              <a:rPr dirty="0"/>
              <a:t> sera, </a:t>
            </a:r>
            <a:r>
              <a:rPr dirty="0" err="1"/>
              <a:t>leggendo</a:t>
            </a:r>
            <a:r>
              <a:rPr dirty="0"/>
              <a:t> il </a:t>
            </a:r>
            <a:r>
              <a:rPr dirty="0" err="1"/>
              <a:t>giornale</a:t>
            </a:r>
            <a:r>
              <a:rPr dirty="0"/>
              <a:t>, il </a:t>
            </a:r>
            <a:r>
              <a:rPr dirty="0" err="1"/>
              <a:t>papà</a:t>
            </a:r>
            <a:r>
              <a:rPr dirty="0"/>
              <a:t> di Flon Flon </a:t>
            </a:r>
            <a:r>
              <a:rPr dirty="0" err="1"/>
              <a:t>disse</a:t>
            </a:r>
            <a:r>
              <a:rPr dirty="0"/>
              <a:t>: “Una </a:t>
            </a:r>
            <a:r>
              <a:rPr dirty="0" err="1"/>
              <a:t>brutta</a:t>
            </a:r>
            <a:r>
              <a:rPr dirty="0"/>
              <a:t> </a:t>
            </a:r>
            <a:r>
              <a:rPr dirty="0" err="1"/>
              <a:t>notizia</a:t>
            </a:r>
            <a:r>
              <a:rPr dirty="0"/>
              <a:t>! Presto ci </a:t>
            </a:r>
            <a:r>
              <a:rPr dirty="0" err="1"/>
              <a:t>sarà</a:t>
            </a:r>
            <a:r>
              <a:rPr dirty="0"/>
              <a:t> la </a:t>
            </a:r>
            <a:r>
              <a:rPr dirty="0" err="1"/>
              <a:t>guerra</a:t>
            </a:r>
            <a:r>
              <a:rPr dirty="0"/>
              <a:t>.”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</a:t>
            </a:r>
            <a:r>
              <a:rPr dirty="0" err="1"/>
              <a:t>giorno</a:t>
            </a:r>
            <a:r>
              <a:rPr dirty="0"/>
              <a:t> dopo, la </a:t>
            </a:r>
            <a:r>
              <a:rPr dirty="0" err="1"/>
              <a:t>guerra</a:t>
            </a:r>
            <a:r>
              <a:rPr dirty="0"/>
              <a:t> era </a:t>
            </a:r>
            <a:r>
              <a:rPr dirty="0" err="1"/>
              <a:t>arrivata</a:t>
            </a:r>
            <a:r>
              <a:rPr dirty="0"/>
              <a:t>. Non la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vedeva</a:t>
            </a:r>
            <a:r>
              <a:rPr dirty="0"/>
              <a:t> </a:t>
            </a:r>
            <a:r>
              <a:rPr dirty="0" err="1"/>
              <a:t>ancora</a:t>
            </a:r>
            <a:r>
              <a:rPr dirty="0"/>
              <a:t>, </a:t>
            </a:r>
            <a:r>
              <a:rPr dirty="0" err="1"/>
              <a:t>tuttavia</a:t>
            </a:r>
            <a:r>
              <a:rPr dirty="0"/>
              <a:t> il </a:t>
            </a:r>
            <a:r>
              <a:rPr dirty="0" err="1"/>
              <a:t>papà</a:t>
            </a:r>
            <a:r>
              <a:rPr dirty="0"/>
              <a:t> </a:t>
            </a:r>
            <a:r>
              <a:rPr dirty="0" err="1"/>
              <a:t>disse</a:t>
            </a:r>
            <a:r>
              <a:rPr dirty="0"/>
              <a:t>: “Arrivederci </a:t>
            </a:r>
            <a:r>
              <a:rPr dirty="0" err="1"/>
              <a:t>moglie</a:t>
            </a:r>
            <a:r>
              <a:rPr dirty="0"/>
              <a:t> </a:t>
            </a:r>
            <a:r>
              <a:rPr dirty="0" err="1"/>
              <a:t>mia</a:t>
            </a:r>
            <a:r>
              <a:rPr dirty="0"/>
              <a:t> </a:t>
            </a:r>
            <a:r>
              <a:rPr dirty="0" err="1"/>
              <a:t>diletta</a:t>
            </a:r>
            <a:r>
              <a:rPr dirty="0"/>
              <a:t>, arrivederci </a:t>
            </a:r>
            <a:r>
              <a:rPr dirty="0" err="1"/>
              <a:t>mio</a:t>
            </a:r>
            <a:r>
              <a:rPr dirty="0"/>
              <a:t> piccolo Flon-Flon! </a:t>
            </a:r>
            <a:r>
              <a:rPr dirty="0" err="1"/>
              <a:t>Ritornerò</a:t>
            </a:r>
            <a:r>
              <a:rPr dirty="0"/>
              <a:t> presto.”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Li </a:t>
            </a:r>
            <a:r>
              <a:rPr dirty="0" err="1"/>
              <a:t>strinse</a:t>
            </a:r>
            <a:r>
              <a:rPr dirty="0"/>
              <a:t> al </a:t>
            </a:r>
            <a:r>
              <a:rPr dirty="0" err="1"/>
              <a:t>cuore</a:t>
            </a:r>
            <a:r>
              <a:rPr dirty="0"/>
              <a:t>, poi </a:t>
            </a:r>
            <a:r>
              <a:rPr dirty="0" err="1"/>
              <a:t>partì</a:t>
            </a:r>
            <a:r>
              <a:rPr dirty="0"/>
              <a:t> per la </a:t>
            </a:r>
            <a:r>
              <a:rPr dirty="0" err="1"/>
              <a:t>guerra</a:t>
            </a:r>
            <a:r>
              <a:rPr dirty="0"/>
              <a:t>.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</a:t>
            </a:r>
            <a:r>
              <a:rPr dirty="0" err="1"/>
              <a:t>giorno</a:t>
            </a:r>
            <a:r>
              <a:rPr dirty="0"/>
              <a:t> </a:t>
            </a:r>
            <a:r>
              <a:rPr dirty="0" err="1"/>
              <a:t>seguente</a:t>
            </a:r>
            <a:r>
              <a:rPr dirty="0"/>
              <a:t> Flon-Flon </a:t>
            </a:r>
            <a:r>
              <a:rPr dirty="0" err="1"/>
              <a:t>disse</a:t>
            </a:r>
            <a:r>
              <a:rPr dirty="0"/>
              <a:t>: “Vado al </a:t>
            </a:r>
            <a:r>
              <a:rPr dirty="0" err="1"/>
              <a:t>ruscello</a:t>
            </a:r>
            <a:r>
              <a:rPr dirty="0"/>
              <a:t>, a </a:t>
            </a:r>
            <a:r>
              <a:rPr dirty="0" err="1"/>
              <a:t>giocare</a:t>
            </a:r>
            <a:r>
              <a:rPr dirty="0"/>
              <a:t> con </a:t>
            </a:r>
            <a:r>
              <a:rPr dirty="0" err="1"/>
              <a:t>Musetta</a:t>
            </a:r>
            <a:r>
              <a:rPr dirty="0"/>
              <a:t>”. Ma la mamma </a:t>
            </a:r>
            <a:r>
              <a:rPr dirty="0" err="1"/>
              <a:t>gli</a:t>
            </a:r>
            <a:r>
              <a:rPr dirty="0"/>
              <a:t> </a:t>
            </a:r>
            <a:r>
              <a:rPr dirty="0" err="1"/>
              <a:t>fece</a:t>
            </a:r>
            <a:r>
              <a:rPr dirty="0"/>
              <a:t> </a:t>
            </a:r>
            <a:r>
              <a:rPr dirty="0" err="1"/>
              <a:t>vedere</a:t>
            </a:r>
            <a:r>
              <a:rPr dirty="0"/>
              <a:t> </a:t>
            </a:r>
            <a:r>
              <a:rPr dirty="0" err="1"/>
              <a:t>dalla</a:t>
            </a:r>
            <a:r>
              <a:rPr dirty="0"/>
              <a:t> </a:t>
            </a:r>
            <a:r>
              <a:rPr dirty="0" err="1"/>
              <a:t>finestra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al </a:t>
            </a:r>
            <a:r>
              <a:rPr dirty="0" err="1"/>
              <a:t>posto</a:t>
            </a:r>
            <a:r>
              <a:rPr dirty="0"/>
              <a:t> del </a:t>
            </a:r>
            <a:r>
              <a:rPr dirty="0" err="1"/>
              <a:t>ruscello</a:t>
            </a:r>
            <a:r>
              <a:rPr dirty="0"/>
              <a:t> </a:t>
            </a:r>
            <a:r>
              <a:rPr dirty="0" err="1"/>
              <a:t>ora</a:t>
            </a:r>
            <a:r>
              <a:rPr dirty="0"/>
              <a:t> </a:t>
            </a:r>
            <a:r>
              <a:rPr dirty="0" err="1"/>
              <a:t>c’era</a:t>
            </a:r>
            <a:r>
              <a:rPr dirty="0"/>
              <a:t> </a:t>
            </a:r>
            <a:r>
              <a:rPr dirty="0" err="1"/>
              <a:t>una</a:t>
            </a:r>
            <a:r>
              <a:rPr dirty="0"/>
              <a:t> </a:t>
            </a:r>
            <a:r>
              <a:rPr dirty="0" err="1"/>
              <a:t>siepe</a:t>
            </a:r>
            <a:r>
              <a:rPr dirty="0"/>
              <a:t> di spine.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lì</a:t>
            </a:r>
            <a:r>
              <a:rPr dirty="0"/>
              <a:t> </a:t>
            </a:r>
            <a:r>
              <a:rPr dirty="0" err="1"/>
              <a:t>perché</a:t>
            </a:r>
            <a:r>
              <a:rPr dirty="0"/>
              <a:t> </a:t>
            </a:r>
            <a:r>
              <a:rPr dirty="0" err="1"/>
              <a:t>nessuno</a:t>
            </a:r>
            <a:r>
              <a:rPr dirty="0"/>
              <a:t> </a:t>
            </a:r>
            <a:r>
              <a:rPr dirty="0" err="1"/>
              <a:t>possa</a:t>
            </a:r>
            <a:r>
              <a:rPr dirty="0"/>
              <a:t> venire da </a:t>
            </a:r>
            <a:r>
              <a:rPr dirty="0" err="1"/>
              <a:t>noi</a:t>
            </a:r>
            <a:r>
              <a:rPr dirty="0"/>
              <a:t>”, </a:t>
            </a:r>
            <a:r>
              <a:rPr dirty="0" err="1"/>
              <a:t>spiegò</a:t>
            </a:r>
            <a:r>
              <a:rPr dirty="0"/>
              <a:t> la mamma.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Nemmeno</a:t>
            </a:r>
            <a:r>
              <a:rPr dirty="0"/>
              <a:t> </a:t>
            </a:r>
            <a:r>
              <a:rPr dirty="0" err="1"/>
              <a:t>Musetta</a:t>
            </a:r>
            <a:r>
              <a:rPr dirty="0"/>
              <a:t>?”, </a:t>
            </a:r>
            <a:r>
              <a:rPr dirty="0" err="1"/>
              <a:t>chiese</a:t>
            </a:r>
            <a:r>
              <a:rPr dirty="0"/>
              <a:t> Flon-Flon.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Allora la mamma </a:t>
            </a:r>
            <a:r>
              <a:rPr dirty="0" err="1"/>
              <a:t>disse</a:t>
            </a:r>
            <a:r>
              <a:rPr dirty="0"/>
              <a:t>: “</a:t>
            </a:r>
            <a:r>
              <a:rPr dirty="0" err="1"/>
              <a:t>Zitto</a:t>
            </a:r>
            <a:r>
              <a:rPr dirty="0"/>
              <a:t>! Non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deve</a:t>
            </a:r>
            <a:r>
              <a:rPr dirty="0"/>
              <a:t>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parlare</a:t>
            </a:r>
            <a:r>
              <a:rPr dirty="0"/>
              <a:t> di </a:t>
            </a:r>
            <a:r>
              <a:rPr dirty="0" err="1"/>
              <a:t>Musetta</a:t>
            </a:r>
            <a:r>
              <a:rPr dirty="0"/>
              <a:t>,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proibito</a:t>
            </a:r>
            <a:r>
              <a:rPr dirty="0"/>
              <a:t>!”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Perché</a:t>
            </a:r>
            <a:r>
              <a:rPr dirty="0"/>
              <a:t>?”</a:t>
            </a:r>
          </a:p>
          <a:p>
            <a:pPr marL="0" defTabSz="832104">
              <a:lnSpc>
                <a:spcPct val="150000"/>
              </a:lnSpc>
              <a:spcBef>
                <a:spcPts val="0"/>
              </a:spcBef>
              <a:defRPr sz="1183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Perché</a:t>
            </a:r>
            <a:r>
              <a:rPr dirty="0"/>
              <a:t> </a:t>
            </a:r>
            <a:r>
              <a:rPr dirty="0" err="1"/>
              <a:t>sta</a:t>
            </a:r>
            <a:r>
              <a:rPr dirty="0"/>
              <a:t> </a:t>
            </a:r>
            <a:r>
              <a:rPr dirty="0" err="1"/>
              <a:t>dall’altra</a:t>
            </a:r>
            <a:r>
              <a:rPr dirty="0"/>
              <a:t> </a:t>
            </a:r>
            <a:r>
              <a:rPr dirty="0" err="1"/>
              <a:t>parte</a:t>
            </a:r>
            <a:r>
              <a:rPr dirty="0"/>
              <a:t>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guerra</a:t>
            </a:r>
            <a:r>
              <a:rPr dirty="0"/>
              <a:t>.”</a:t>
            </a:r>
          </a:p>
        </p:txBody>
      </p:sp>
      <p:sp>
        <p:nvSpPr>
          <p:cNvPr id="164" name="Google Shape;132;g2ec082bd7c1_0_0"/>
          <p:cNvSpPr txBox="1">
            <a:spLocks noGrp="1"/>
          </p:cNvSpPr>
          <p:nvPr>
            <p:ph type="body" idx="21"/>
          </p:nvPr>
        </p:nvSpPr>
        <p:spPr>
          <a:xfrm>
            <a:off x="402271" y="775505"/>
            <a:ext cx="7563602" cy="322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buClrTx/>
              <a:buSzTx/>
              <a:buFontTx/>
              <a:buNone/>
              <a:defRPr sz="10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Elzbieta, </a:t>
            </a:r>
            <a:r>
              <a:rPr i="1"/>
              <a:t>Flon-Flon e Musetta</a:t>
            </a:r>
            <a:r>
              <a:t>, Edizioni AER</a:t>
            </a:r>
          </a:p>
        </p:txBody>
      </p:sp>
      <p:sp>
        <p:nvSpPr>
          <p:cNvPr id="165" name="Google Shape;133;g2ec082bd7c1_0_0"/>
          <p:cNvSpPr txBox="1">
            <a:spLocks noGrp="1"/>
          </p:cNvSpPr>
          <p:nvPr>
            <p:ph type="body" idx="22"/>
          </p:nvPr>
        </p:nvSpPr>
        <p:spPr>
          <a:xfrm>
            <a:off x="684225" y="263274"/>
            <a:ext cx="6135600" cy="2082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defTabSz="832104">
              <a:spcBef>
                <a:spcPts val="0"/>
              </a:spcBef>
              <a:buClrTx/>
              <a:buSzTx/>
              <a:buFontTx/>
              <a:buNone/>
              <a:defRPr sz="1092">
                <a:latin typeface="Titillium Web Bold"/>
                <a:ea typeface="Titillium Web Bold"/>
                <a:cs typeface="Titillium Web Bold"/>
                <a:sym typeface="Titillium Web Bold"/>
              </a:defRPr>
            </a:lvl1pPr>
          </a:lstStyle>
          <a:p>
            <a:r>
              <a:rPr b="1" dirty="0" err="1"/>
              <a:t>Leggete</a:t>
            </a:r>
            <a:r>
              <a:rPr b="1" dirty="0"/>
              <a:t> il testo tutti </a:t>
            </a:r>
            <a:r>
              <a:rPr b="1" dirty="0" err="1"/>
              <a:t>insieme</a:t>
            </a:r>
            <a:r>
              <a:rPr b="1" dirty="0"/>
              <a:t>.</a:t>
            </a:r>
          </a:p>
        </p:txBody>
      </p:sp>
      <p:sp>
        <p:nvSpPr>
          <p:cNvPr id="166" name="Google Shape;134;g2ec082bd7c1_0_0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40;g2ec082bd7c1_0_15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69" name="Google Shape;139;g2ec082bd7c1_0_15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170" name="Google Shape;141;g2ec082bd7c1_0_15"/>
          <p:cNvSpPr txBox="1">
            <a:spLocks noGrp="1"/>
          </p:cNvSpPr>
          <p:nvPr>
            <p:ph type="body" idx="1"/>
          </p:nvPr>
        </p:nvSpPr>
        <p:spPr>
          <a:xfrm>
            <a:off x="393699" y="555625"/>
            <a:ext cx="5972402" cy="41292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Dov’è</a:t>
            </a:r>
            <a:r>
              <a:rPr dirty="0"/>
              <a:t> la </a:t>
            </a:r>
            <a:r>
              <a:rPr dirty="0" err="1"/>
              <a:t>guerra</a:t>
            </a:r>
            <a:r>
              <a:rPr dirty="0"/>
              <a:t>?” </a:t>
            </a:r>
            <a:r>
              <a:rPr dirty="0" err="1"/>
              <a:t>chiese</a:t>
            </a:r>
            <a:r>
              <a:rPr dirty="0"/>
              <a:t> Flon-Flon.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</a:t>
            </a:r>
            <a:r>
              <a:rPr dirty="0" err="1"/>
              <a:t>Vorrei</a:t>
            </a:r>
            <a:r>
              <a:rPr dirty="0"/>
              <a:t> </a:t>
            </a:r>
            <a:r>
              <a:rPr dirty="0" err="1"/>
              <a:t>dirle</a:t>
            </a:r>
            <a:r>
              <a:rPr dirty="0"/>
              <a:t> di </a:t>
            </a:r>
            <a:r>
              <a:rPr dirty="0" err="1"/>
              <a:t>togliere</a:t>
            </a:r>
            <a:r>
              <a:rPr dirty="0"/>
              <a:t> </a:t>
            </a:r>
            <a:r>
              <a:rPr dirty="0" err="1"/>
              <a:t>quella</a:t>
            </a:r>
            <a:r>
              <a:rPr dirty="0"/>
              <a:t> </a:t>
            </a:r>
            <a:r>
              <a:rPr dirty="0" err="1"/>
              <a:t>siepe</a:t>
            </a:r>
            <a:r>
              <a:rPr dirty="0"/>
              <a:t> di spine. </a:t>
            </a:r>
            <a:r>
              <a:rPr dirty="0" err="1"/>
              <a:t>Vorrei</a:t>
            </a:r>
            <a:r>
              <a:rPr dirty="0"/>
              <a:t> dire di </a:t>
            </a:r>
            <a:r>
              <a:rPr dirty="0" err="1"/>
              <a:t>andarsene</a:t>
            </a:r>
            <a:r>
              <a:rPr dirty="0"/>
              <a:t>!”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La mamma </a:t>
            </a:r>
            <a:r>
              <a:rPr dirty="0" err="1"/>
              <a:t>disse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ciò</a:t>
            </a:r>
            <a:r>
              <a:rPr dirty="0"/>
              <a:t> non era </a:t>
            </a:r>
            <a:r>
              <a:rPr dirty="0" err="1"/>
              <a:t>possibile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La </a:t>
            </a:r>
            <a:r>
              <a:rPr dirty="0" err="1"/>
              <a:t>guerra</a:t>
            </a:r>
            <a:r>
              <a:rPr dirty="0"/>
              <a:t> era </a:t>
            </a:r>
            <a:r>
              <a:rPr dirty="0" err="1"/>
              <a:t>troppo</a:t>
            </a:r>
            <a:r>
              <a:rPr dirty="0"/>
              <a:t> </a:t>
            </a:r>
            <a:r>
              <a:rPr dirty="0" err="1"/>
              <a:t>grande</a:t>
            </a:r>
            <a:r>
              <a:rPr dirty="0"/>
              <a:t>. Non </a:t>
            </a:r>
            <a:r>
              <a:rPr dirty="0" err="1"/>
              <a:t>ascoltava</a:t>
            </a:r>
            <a:r>
              <a:rPr dirty="0"/>
              <a:t> </a:t>
            </a:r>
            <a:r>
              <a:rPr dirty="0" err="1"/>
              <a:t>nessuno</a:t>
            </a:r>
            <a:r>
              <a:rPr dirty="0"/>
              <a:t>. La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sentiva</a:t>
            </a:r>
            <a:r>
              <a:rPr dirty="0"/>
              <a:t> </a:t>
            </a:r>
            <a:r>
              <a:rPr dirty="0" err="1"/>
              <a:t>andare</a:t>
            </a:r>
            <a:r>
              <a:rPr dirty="0"/>
              <a:t> e venire. </a:t>
            </a:r>
            <a:r>
              <a:rPr dirty="0" err="1"/>
              <a:t>Faceva</a:t>
            </a:r>
            <a:r>
              <a:rPr dirty="0"/>
              <a:t> un </a:t>
            </a:r>
            <a:r>
              <a:rPr dirty="0" err="1"/>
              <a:t>immenso</a:t>
            </a:r>
            <a:r>
              <a:rPr dirty="0"/>
              <a:t> </a:t>
            </a:r>
            <a:r>
              <a:rPr dirty="0" err="1"/>
              <a:t>rumore</a:t>
            </a:r>
            <a:r>
              <a:rPr dirty="0"/>
              <a:t>. </a:t>
            </a:r>
            <a:r>
              <a:rPr dirty="0" err="1"/>
              <a:t>Accendeva</a:t>
            </a:r>
            <a:r>
              <a:rPr dirty="0"/>
              <a:t> </a:t>
            </a:r>
            <a:r>
              <a:rPr dirty="0" err="1"/>
              <a:t>grandi</a:t>
            </a:r>
            <a:r>
              <a:rPr dirty="0"/>
              <a:t> </a:t>
            </a:r>
            <a:r>
              <a:rPr dirty="0" err="1"/>
              <a:t>fuochi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Distruggeva</a:t>
            </a:r>
            <a:r>
              <a:rPr dirty="0"/>
              <a:t> </a:t>
            </a:r>
            <a:r>
              <a:rPr dirty="0" err="1"/>
              <a:t>tutto</a:t>
            </a:r>
            <a:r>
              <a:rPr dirty="0"/>
              <a:t>…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Tutto</a:t>
            </a:r>
            <a:r>
              <a:rPr dirty="0"/>
              <a:t> </a:t>
            </a:r>
            <a:r>
              <a:rPr dirty="0" err="1"/>
              <a:t>ciò</a:t>
            </a:r>
            <a:r>
              <a:rPr dirty="0"/>
              <a:t> </a:t>
            </a:r>
            <a:r>
              <a:rPr dirty="0" err="1"/>
              <a:t>durava</a:t>
            </a:r>
            <a:r>
              <a:rPr dirty="0"/>
              <a:t> </a:t>
            </a:r>
            <a:r>
              <a:rPr dirty="0" err="1"/>
              <a:t>ormai</a:t>
            </a:r>
            <a:r>
              <a:rPr dirty="0"/>
              <a:t> da tanto tempo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pensava</a:t>
            </a:r>
            <a:r>
              <a:rPr dirty="0"/>
              <a:t> fosse per sempre. Ma </a:t>
            </a:r>
            <a:r>
              <a:rPr dirty="0" err="1"/>
              <a:t>infine</a:t>
            </a:r>
            <a:r>
              <a:rPr dirty="0"/>
              <a:t>, </a:t>
            </a:r>
            <a:r>
              <a:rPr dirty="0" err="1"/>
              <a:t>tutto</a:t>
            </a:r>
            <a:r>
              <a:rPr dirty="0"/>
              <a:t> d’un </a:t>
            </a:r>
            <a:r>
              <a:rPr dirty="0" err="1"/>
              <a:t>colpo</a:t>
            </a:r>
            <a:r>
              <a:rPr dirty="0"/>
              <a:t>, non </a:t>
            </a:r>
            <a:r>
              <a:rPr dirty="0" err="1"/>
              <a:t>si</a:t>
            </a:r>
            <a:r>
              <a:rPr dirty="0"/>
              <a:t> </a:t>
            </a:r>
            <a:r>
              <a:rPr dirty="0" err="1"/>
              <a:t>sentì</a:t>
            </a:r>
            <a:r>
              <a:rPr dirty="0"/>
              <a:t> </a:t>
            </a:r>
            <a:r>
              <a:rPr dirty="0" err="1"/>
              <a:t>più</a:t>
            </a:r>
            <a:r>
              <a:rPr dirty="0"/>
              <a:t> </a:t>
            </a:r>
            <a:r>
              <a:rPr dirty="0" err="1"/>
              <a:t>nulla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Al </a:t>
            </a:r>
            <a:r>
              <a:rPr dirty="0" err="1"/>
              <a:t>posto</a:t>
            </a:r>
            <a:r>
              <a:rPr dirty="0"/>
              <a:t> del </a:t>
            </a:r>
            <a:r>
              <a:rPr dirty="0" err="1"/>
              <a:t>suo</a:t>
            </a:r>
            <a:r>
              <a:rPr dirty="0"/>
              <a:t> </a:t>
            </a:r>
            <a:r>
              <a:rPr dirty="0" err="1"/>
              <a:t>frastuono</a:t>
            </a:r>
            <a:r>
              <a:rPr dirty="0"/>
              <a:t> ci fu un gran </a:t>
            </a:r>
            <a:r>
              <a:rPr dirty="0" err="1"/>
              <a:t>silenzio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 err="1"/>
              <a:t>Quel</a:t>
            </a:r>
            <a:r>
              <a:rPr dirty="0"/>
              <a:t> </a:t>
            </a:r>
            <a:r>
              <a:rPr dirty="0" err="1"/>
              <a:t>giorno</a:t>
            </a:r>
            <a:r>
              <a:rPr dirty="0"/>
              <a:t> </a:t>
            </a:r>
            <a:r>
              <a:rPr dirty="0" err="1"/>
              <a:t>ritornò</a:t>
            </a:r>
            <a:r>
              <a:rPr dirty="0"/>
              <a:t> il </a:t>
            </a:r>
            <a:r>
              <a:rPr dirty="0" err="1"/>
              <a:t>papà</a:t>
            </a:r>
            <a:r>
              <a:rPr dirty="0"/>
              <a:t>. </a:t>
            </a:r>
            <a:r>
              <a:rPr dirty="0" err="1"/>
              <a:t>Aveva</a:t>
            </a:r>
            <a:r>
              <a:rPr dirty="0"/>
              <a:t> </a:t>
            </a:r>
            <a:r>
              <a:rPr dirty="0" err="1"/>
              <a:t>un’aria</a:t>
            </a:r>
            <a:r>
              <a:rPr dirty="0"/>
              <a:t> </a:t>
            </a:r>
            <a:r>
              <a:rPr dirty="0" err="1"/>
              <a:t>stanca</a:t>
            </a:r>
            <a:r>
              <a:rPr dirty="0"/>
              <a:t>. </a:t>
            </a:r>
            <a:r>
              <a:rPr dirty="0" err="1"/>
              <a:t>Egli</a:t>
            </a:r>
            <a:r>
              <a:rPr dirty="0"/>
              <a:t> </a:t>
            </a:r>
            <a:r>
              <a:rPr dirty="0" err="1"/>
              <a:t>disse</a:t>
            </a:r>
            <a:r>
              <a:rPr dirty="0"/>
              <a:t>: “Ecco, la </a:t>
            </a:r>
            <a:r>
              <a:rPr dirty="0" err="1"/>
              <a:t>guerra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finita</a:t>
            </a:r>
            <a:r>
              <a:rPr dirty="0"/>
              <a:t>!”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Ma Flon-Flon </a:t>
            </a:r>
            <a:r>
              <a:rPr dirty="0" err="1"/>
              <a:t>vedeva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la </a:t>
            </a:r>
            <a:r>
              <a:rPr dirty="0" err="1"/>
              <a:t>siepe</a:t>
            </a:r>
            <a:r>
              <a:rPr dirty="0"/>
              <a:t> di spine era sempre </a:t>
            </a:r>
            <a:r>
              <a:rPr dirty="0" err="1"/>
              <a:t>là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“Non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vero</a:t>
            </a:r>
            <a:r>
              <a:rPr dirty="0"/>
              <a:t>!” </a:t>
            </a:r>
            <a:r>
              <a:rPr dirty="0" err="1"/>
              <a:t>disse</a:t>
            </a:r>
            <a:r>
              <a:rPr dirty="0"/>
              <a:t>.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“La </a:t>
            </a:r>
            <a:r>
              <a:rPr dirty="0" err="1"/>
              <a:t>guerra</a:t>
            </a:r>
            <a:r>
              <a:rPr dirty="0"/>
              <a:t> non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morta</a:t>
            </a:r>
            <a:r>
              <a:rPr dirty="0"/>
              <a:t>! </a:t>
            </a:r>
            <a:r>
              <a:rPr dirty="0" err="1"/>
              <a:t>Perché</a:t>
            </a:r>
            <a:r>
              <a:rPr dirty="0"/>
              <a:t> non </a:t>
            </a:r>
            <a:r>
              <a:rPr dirty="0" err="1"/>
              <a:t>l’hai</a:t>
            </a:r>
            <a:r>
              <a:rPr dirty="0"/>
              <a:t> </a:t>
            </a:r>
            <a:r>
              <a:rPr dirty="0" err="1"/>
              <a:t>uccisa</a:t>
            </a:r>
            <a:r>
              <a:rPr dirty="0"/>
              <a:t>?”</a:t>
            </a:r>
          </a:p>
          <a:p>
            <a:pPr marL="0" defTabSz="804672">
              <a:lnSpc>
                <a:spcPct val="150000"/>
              </a:lnSpc>
              <a:spcBef>
                <a:spcPts val="0"/>
              </a:spcBef>
              <a:defRPr sz="1232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</a:t>
            </a:r>
            <a:r>
              <a:rPr dirty="0" err="1"/>
              <a:t>papà</a:t>
            </a:r>
            <a:r>
              <a:rPr dirty="0"/>
              <a:t> </a:t>
            </a:r>
            <a:r>
              <a:rPr dirty="0" err="1"/>
              <a:t>sospirò</a:t>
            </a:r>
            <a:r>
              <a:rPr dirty="0"/>
              <a:t>. “La </a:t>
            </a:r>
            <a:r>
              <a:rPr dirty="0" err="1"/>
              <a:t>guerra</a:t>
            </a:r>
            <a:r>
              <a:rPr dirty="0"/>
              <a:t> non </a:t>
            </a:r>
            <a:r>
              <a:rPr dirty="0" err="1"/>
              <a:t>muore</a:t>
            </a:r>
            <a:r>
              <a:rPr dirty="0"/>
              <a:t> </a:t>
            </a:r>
            <a:r>
              <a:rPr dirty="0" err="1"/>
              <a:t>mai</a:t>
            </a:r>
            <a:r>
              <a:rPr dirty="0"/>
              <a:t>, </a:t>
            </a:r>
            <a:r>
              <a:rPr dirty="0" err="1"/>
              <a:t>mio</a:t>
            </a:r>
            <a:r>
              <a:rPr dirty="0"/>
              <a:t> piccolo Flon-Flon. Si </a:t>
            </a:r>
            <a:r>
              <a:rPr dirty="0" err="1"/>
              <a:t>addormenta</a:t>
            </a:r>
            <a:r>
              <a:rPr dirty="0"/>
              <a:t> </a:t>
            </a:r>
            <a:r>
              <a:rPr dirty="0" err="1"/>
              <a:t>solamente</a:t>
            </a:r>
            <a:r>
              <a:rPr dirty="0"/>
              <a:t> di tanto in tanto. E </a:t>
            </a: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dorme</a:t>
            </a:r>
            <a:r>
              <a:rPr dirty="0"/>
              <a:t>, </a:t>
            </a:r>
            <a:r>
              <a:rPr dirty="0" err="1"/>
              <a:t>bisogna</a:t>
            </a:r>
            <a:r>
              <a:rPr dirty="0"/>
              <a:t> fare </a:t>
            </a:r>
            <a:r>
              <a:rPr dirty="0" err="1"/>
              <a:t>molta</a:t>
            </a:r>
            <a:r>
              <a:rPr dirty="0"/>
              <a:t> </a:t>
            </a:r>
            <a:r>
              <a:rPr dirty="0" err="1"/>
              <a:t>attenzione</a:t>
            </a:r>
            <a:r>
              <a:rPr dirty="0"/>
              <a:t> a non </a:t>
            </a:r>
            <a:r>
              <a:rPr dirty="0" err="1"/>
              <a:t>svegliarla</a:t>
            </a:r>
            <a:r>
              <a:rPr dirty="0"/>
              <a:t>.”</a:t>
            </a:r>
          </a:p>
        </p:txBody>
      </p:sp>
      <p:sp>
        <p:nvSpPr>
          <p:cNvPr id="171" name="Google Shape;142;g2ec082bd7c1_0_15"/>
          <p:cNvSpPr txBox="1">
            <a:spLocks noGrp="1"/>
          </p:cNvSpPr>
          <p:nvPr>
            <p:ph type="body" idx="23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  <p:pic>
        <p:nvPicPr>
          <p:cNvPr id="172" name="Google Shape;143;g2ec082bd7c1_0_15" descr="Google Shape;143;g2ec082bd7c1_0_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57876" y="1730460"/>
            <a:ext cx="2637951" cy="17448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49;g2ec0b10d032_0_172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75" name="Google Shape;148;g2ec0b10d032_0_172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176" name="Google Shape;150;g2ec0b10d032_0_172"/>
          <p:cNvSpPr txBox="1">
            <a:spLocks noGrp="1"/>
          </p:cNvSpPr>
          <p:nvPr>
            <p:ph type="body" sz="quarter" idx="1"/>
          </p:nvPr>
        </p:nvSpPr>
        <p:spPr>
          <a:xfrm>
            <a:off x="684213" y="253429"/>
            <a:ext cx="3887700" cy="20820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0"/>
              </a:spcBef>
              <a:defRPr sz="1092"/>
            </a:lvl1pPr>
          </a:lstStyle>
          <a:p>
            <a:r>
              <a:t>Attività</a:t>
            </a:r>
          </a:p>
        </p:txBody>
      </p:sp>
      <p:sp>
        <p:nvSpPr>
          <p:cNvPr id="177" name="Google Shape;151;g2ec0b10d032_0_172"/>
          <p:cNvSpPr txBox="1">
            <a:spLocks noGrp="1"/>
          </p:cNvSpPr>
          <p:nvPr>
            <p:ph type="body" idx="21"/>
          </p:nvPr>
        </p:nvSpPr>
        <p:spPr>
          <a:xfrm>
            <a:off x="395288" y="1112837"/>
            <a:ext cx="2592300" cy="17652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50000"/>
              </a:lnSpc>
            </a:pPr>
            <a:r>
              <a:rPr dirty="0"/>
              <a:t>Che </a:t>
            </a:r>
            <a:r>
              <a:rPr dirty="0" err="1"/>
              <a:t>cosa</a:t>
            </a:r>
            <a:r>
              <a:rPr dirty="0"/>
              <a:t> vi </a:t>
            </a:r>
            <a:r>
              <a:rPr dirty="0" err="1"/>
              <a:t>colpisce</a:t>
            </a:r>
            <a:r>
              <a:rPr dirty="0"/>
              <a:t> di </a:t>
            </a:r>
            <a:r>
              <a:rPr dirty="0" err="1"/>
              <a:t>più</a:t>
            </a:r>
            <a:r>
              <a:rPr dirty="0"/>
              <a:t> del </a:t>
            </a:r>
            <a:r>
              <a:rPr dirty="0" err="1"/>
              <a:t>brano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avete</a:t>
            </a:r>
            <a:r>
              <a:rPr dirty="0"/>
              <a:t> </a:t>
            </a:r>
            <a:r>
              <a:rPr dirty="0" err="1"/>
              <a:t>appena</a:t>
            </a:r>
            <a:r>
              <a:rPr dirty="0"/>
              <a:t> </a:t>
            </a:r>
            <a:r>
              <a:rPr dirty="0" err="1"/>
              <a:t>letto</a:t>
            </a:r>
            <a:r>
              <a:rPr dirty="0"/>
              <a:t>? </a:t>
            </a:r>
            <a:r>
              <a:rPr dirty="0" err="1"/>
              <a:t>Parlatene</a:t>
            </a:r>
            <a:r>
              <a:rPr dirty="0"/>
              <a:t> </a:t>
            </a:r>
            <a:r>
              <a:rPr dirty="0" err="1"/>
              <a:t>insieme</a:t>
            </a:r>
            <a:r>
              <a:rPr dirty="0"/>
              <a:t>.</a:t>
            </a:r>
          </a:p>
        </p:txBody>
      </p:sp>
      <p:sp>
        <p:nvSpPr>
          <p:cNvPr id="178" name="Google Shape;152;g2ec0b10d032_0_172"/>
          <p:cNvSpPr txBox="1">
            <a:spLocks noGrp="1"/>
          </p:cNvSpPr>
          <p:nvPr>
            <p:ph type="body" idx="22"/>
          </p:nvPr>
        </p:nvSpPr>
        <p:spPr>
          <a:xfrm>
            <a:off x="3276600" y="1112849"/>
            <a:ext cx="5183100" cy="243150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Secondo </a:t>
            </a:r>
            <a:r>
              <a:rPr dirty="0" err="1"/>
              <a:t>voi</a:t>
            </a:r>
            <a:r>
              <a:rPr dirty="0"/>
              <a:t>, </a:t>
            </a:r>
            <a:r>
              <a:rPr dirty="0" err="1"/>
              <a:t>cosa</a:t>
            </a:r>
            <a:r>
              <a:rPr dirty="0"/>
              <a:t> </a:t>
            </a:r>
            <a:r>
              <a:rPr dirty="0" err="1"/>
              <a:t>vogliono</a:t>
            </a:r>
            <a:r>
              <a:rPr dirty="0"/>
              <a:t> dire </a:t>
            </a:r>
            <a:r>
              <a:rPr dirty="0" err="1"/>
              <a:t>queste</a:t>
            </a:r>
            <a:r>
              <a:rPr dirty="0"/>
              <a:t> parole? </a:t>
            </a:r>
            <a:r>
              <a:rPr dirty="0" err="1"/>
              <a:t>Commentatele</a:t>
            </a:r>
            <a:r>
              <a:rPr dirty="0"/>
              <a:t> tutti </a:t>
            </a:r>
            <a:r>
              <a:rPr dirty="0" err="1"/>
              <a:t>insieme</a:t>
            </a:r>
            <a:r>
              <a:rPr dirty="0"/>
              <a:t>.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 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  <a:defRPr sz="14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Il </a:t>
            </a:r>
            <a:r>
              <a:rPr dirty="0" err="1"/>
              <a:t>papà</a:t>
            </a:r>
            <a:r>
              <a:rPr dirty="0"/>
              <a:t> </a:t>
            </a:r>
            <a:r>
              <a:rPr dirty="0" err="1"/>
              <a:t>sospirò</a:t>
            </a:r>
            <a:r>
              <a:rPr dirty="0"/>
              <a:t>. “La </a:t>
            </a:r>
            <a:r>
              <a:rPr dirty="0" err="1"/>
              <a:t>guerra</a:t>
            </a:r>
            <a:r>
              <a:rPr dirty="0"/>
              <a:t> non </a:t>
            </a:r>
            <a:r>
              <a:rPr dirty="0" err="1"/>
              <a:t>muore</a:t>
            </a:r>
            <a:r>
              <a:rPr dirty="0"/>
              <a:t> </a:t>
            </a:r>
            <a:r>
              <a:rPr dirty="0" err="1"/>
              <a:t>mai</a:t>
            </a:r>
            <a:r>
              <a:rPr dirty="0"/>
              <a:t>, </a:t>
            </a:r>
            <a:r>
              <a:rPr dirty="0" err="1"/>
              <a:t>mio</a:t>
            </a:r>
            <a:r>
              <a:rPr dirty="0"/>
              <a:t> piccolo Flon-Flon. Si </a:t>
            </a:r>
            <a:r>
              <a:rPr dirty="0" err="1"/>
              <a:t>addormenta</a:t>
            </a:r>
            <a:r>
              <a:rPr dirty="0"/>
              <a:t> </a:t>
            </a:r>
            <a:r>
              <a:rPr dirty="0" err="1"/>
              <a:t>solamente</a:t>
            </a:r>
            <a:r>
              <a:rPr dirty="0"/>
              <a:t> di tanto in tanto. E </a:t>
            </a:r>
            <a:r>
              <a:rPr dirty="0" err="1"/>
              <a:t>quando</a:t>
            </a:r>
            <a:r>
              <a:rPr dirty="0"/>
              <a:t> </a:t>
            </a:r>
            <a:r>
              <a:rPr dirty="0" err="1"/>
              <a:t>dorme</a:t>
            </a:r>
            <a:r>
              <a:rPr dirty="0"/>
              <a:t>, </a:t>
            </a:r>
            <a:r>
              <a:rPr dirty="0" err="1"/>
              <a:t>bisogna</a:t>
            </a:r>
            <a:r>
              <a:rPr dirty="0"/>
              <a:t> fare </a:t>
            </a:r>
            <a:r>
              <a:rPr dirty="0" err="1"/>
              <a:t>molta</a:t>
            </a:r>
            <a:r>
              <a:rPr dirty="0"/>
              <a:t> </a:t>
            </a:r>
            <a:r>
              <a:rPr dirty="0" err="1"/>
              <a:t>attenzione</a:t>
            </a:r>
            <a:r>
              <a:rPr dirty="0"/>
              <a:t> a non </a:t>
            </a:r>
            <a:r>
              <a:rPr dirty="0" err="1"/>
              <a:t>svegliarla</a:t>
            </a:r>
            <a:r>
              <a:rPr dirty="0"/>
              <a:t>.”</a:t>
            </a:r>
          </a:p>
        </p:txBody>
      </p:sp>
      <p:sp>
        <p:nvSpPr>
          <p:cNvPr id="179" name="Google Shape;153;g2ec0b10d032_0_172"/>
          <p:cNvSpPr txBox="1">
            <a:spLocks noGrp="1"/>
          </p:cNvSpPr>
          <p:nvPr>
            <p:ph type="body" idx="24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  <p:sp>
        <p:nvSpPr>
          <p:cNvPr id="180" name="Google Shape;155;g2ec0b10d032_0_172"/>
          <p:cNvSpPr txBox="1">
            <a:spLocks noGrp="1"/>
          </p:cNvSpPr>
          <p:nvPr>
            <p:ph type="body" idx="25"/>
          </p:nvPr>
        </p:nvSpPr>
        <p:spPr>
          <a:xfrm>
            <a:off x="3276312" y="655687"/>
            <a:ext cx="373801" cy="3840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ctr" defTabSz="905255">
              <a:spcBef>
                <a:spcPts val="0"/>
              </a:spcBef>
              <a:buClrTx/>
              <a:buSzTx/>
              <a:buFontTx/>
              <a:buNone/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2</a:t>
            </a:r>
          </a:p>
        </p:txBody>
      </p:sp>
      <p:pic>
        <p:nvPicPr>
          <p:cNvPr id="181" name="Google Shape;157;g2ec0b10d032_0_172" descr="Google Shape;157;g2ec0b10d032_0_17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99" y="2100138"/>
            <a:ext cx="1960663" cy="19606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2" name="Google Shape;158;g2ec0b10d032_0_172" descr="Google Shape;158;g2ec0b10d032_0_17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0932" y="3113068"/>
            <a:ext cx="3127182" cy="1511334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Google Shape;154;g2ec0b10d032_0_172"/>
          <p:cNvSpPr txBox="1"/>
          <p:nvPr/>
        </p:nvSpPr>
        <p:spPr>
          <a:xfrm>
            <a:off x="394147" y="655687"/>
            <a:ext cx="373801" cy="38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64;g2ec0b10d032_0_0"/>
          <p:cNvSpPr txBox="1"/>
          <p:nvPr/>
        </p:nvSpPr>
        <p:spPr>
          <a:xfrm>
            <a:off x="6531609" y="4734328"/>
            <a:ext cx="1785301" cy="30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Materiale realizzato da Elena Rizzo Licori</a:t>
            </a:r>
          </a:p>
          <a:p>
            <a:pPr algn="r">
              <a:defRPr sz="800" i="1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t>©2024 Mondadori Education</a:t>
            </a:r>
          </a:p>
        </p:txBody>
      </p:sp>
      <p:sp>
        <p:nvSpPr>
          <p:cNvPr id="186" name="Google Shape;163;g2ec0b10d032_0_0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87" name="Google Shape;165;g2ec0b10d032_0_0"/>
          <p:cNvSpPr txBox="1">
            <a:spLocks noGrp="1"/>
          </p:cNvSpPr>
          <p:nvPr>
            <p:ph type="body" sz="quarter" idx="1"/>
          </p:nvPr>
        </p:nvSpPr>
        <p:spPr>
          <a:xfrm>
            <a:off x="684213" y="253429"/>
            <a:ext cx="3887700" cy="20820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0"/>
              </a:spcBef>
              <a:defRPr sz="1092"/>
            </a:lvl1pPr>
          </a:lstStyle>
          <a:p>
            <a:r>
              <a:t>Attività</a:t>
            </a:r>
          </a:p>
        </p:txBody>
      </p:sp>
      <p:sp>
        <p:nvSpPr>
          <p:cNvPr id="188" name="Google Shape;166;g2ec0b10d032_0_0"/>
          <p:cNvSpPr txBox="1">
            <a:spLocks noGrp="1"/>
          </p:cNvSpPr>
          <p:nvPr>
            <p:ph type="body" idx="21"/>
          </p:nvPr>
        </p:nvSpPr>
        <p:spPr>
          <a:xfrm>
            <a:off x="1256399" y="850822"/>
            <a:ext cx="7632601" cy="5253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spcBef>
                <a:spcPts val="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r>
              <a:t>Leggete tutti insieme l’articolo 11 della Costituzione e il Commento di Anna Sarfatti.</a:t>
            </a:r>
          </a:p>
        </p:txBody>
      </p:sp>
      <p:sp>
        <p:nvSpPr>
          <p:cNvPr id="189" name="Google Shape;168;g2ec0b10d032_0_0"/>
          <p:cNvSpPr txBox="1">
            <a:spLocks noGrp="1"/>
          </p:cNvSpPr>
          <p:nvPr>
            <p:ph type="body" idx="22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77823">
              <a:spcBef>
                <a:spcPts val="0"/>
              </a:spcBef>
              <a:buClrTx/>
              <a:buSzTx/>
              <a:buFontTx/>
              <a:buNone/>
              <a:defRPr sz="1632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  <p:sp>
        <p:nvSpPr>
          <p:cNvPr id="190" name="Google Shape;169;g2ec0b10d032_0_0"/>
          <p:cNvSpPr txBox="1"/>
          <p:nvPr/>
        </p:nvSpPr>
        <p:spPr>
          <a:xfrm>
            <a:off x="512125" y="1545374"/>
            <a:ext cx="8408700" cy="29392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24" tIns="91424" rIns="91424" bIns="91424">
            <a:spAutoFit/>
          </a:bodyPr>
          <a:lstStyle/>
          <a:p>
            <a:pPr>
              <a:lnSpc>
                <a:spcPct val="150000"/>
              </a:lnSpc>
              <a:defRPr>
                <a:solidFill>
                  <a:srgbClr val="B4132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/>
              <a:t>ARTICOLO 11</a:t>
            </a:r>
          </a:p>
          <a:p>
            <a:pPr>
              <a:lnSpc>
                <a:spcPct val="150000"/>
              </a:lnSpc>
              <a:defRPr sz="1200">
                <a:latin typeface="Titillium Web Regular"/>
                <a:ea typeface="Titillium Web Regular"/>
                <a:cs typeface="Titillium Web Regular"/>
                <a:sym typeface="Titillium Web Regular"/>
              </a:defRPr>
            </a:pPr>
            <a:r>
              <a:rPr dirty="0"/>
              <a:t>Anna </a:t>
            </a:r>
            <a:r>
              <a:rPr dirty="0" err="1"/>
              <a:t>Sarfatti</a:t>
            </a:r>
            <a:r>
              <a:rPr dirty="0"/>
              <a:t>, </a:t>
            </a:r>
            <a:r>
              <a:rPr i="1" dirty="0"/>
              <a:t>Una </a:t>
            </a:r>
            <a:r>
              <a:rPr i="1" dirty="0" err="1"/>
              <a:t>Costituzione</a:t>
            </a:r>
            <a:r>
              <a:rPr i="1" dirty="0"/>
              <a:t> </a:t>
            </a:r>
            <a:r>
              <a:rPr i="1" dirty="0" err="1"/>
              <a:t>piena</a:t>
            </a:r>
            <a:r>
              <a:rPr i="1" dirty="0"/>
              <a:t> di bambini</a:t>
            </a:r>
            <a:r>
              <a:rPr dirty="0"/>
              <a:t>, Rizzoli</a:t>
            </a:r>
          </a:p>
          <a:p>
            <a:pPr>
              <a:lnSpc>
                <a:spcPct val="150000"/>
              </a:lnSpc>
            </a:pPr>
            <a:endParaRPr dirty="0">
              <a:solidFill>
                <a:srgbClr val="B41324"/>
              </a:solidFill>
              <a:latin typeface="Titillium Web Bold"/>
              <a:ea typeface="Titillium Web Bold"/>
              <a:cs typeface="Titillium Web Bold"/>
              <a:sym typeface="Titillium Web Bold"/>
            </a:endParaRPr>
          </a:p>
          <a:p>
            <a:pPr>
              <a:lnSpc>
                <a:spcPct val="150000"/>
              </a:lnSpc>
            </a:pPr>
            <a:endParaRPr dirty="0">
              <a:solidFill>
                <a:srgbClr val="B41324"/>
              </a:solidFill>
              <a:latin typeface="Titillium Web Bold"/>
              <a:ea typeface="Titillium Web Bold"/>
              <a:cs typeface="Titillium Web Bold"/>
              <a:sym typeface="Titillium Web Bold"/>
            </a:endParaRPr>
          </a:p>
          <a:p>
            <a:pPr>
              <a:lnSpc>
                <a:spcPct val="150000"/>
              </a:lnSpc>
              <a:defRPr>
                <a:solidFill>
                  <a:srgbClr val="B41324"/>
                </a:solidFill>
                <a:latin typeface="Titillium Web Bold"/>
                <a:ea typeface="Titillium Web Bold"/>
                <a:cs typeface="Titillium Web Bold"/>
                <a:sym typeface="Titillium Web Bold"/>
              </a:defRPr>
            </a:pPr>
            <a:r>
              <a:rPr b="1" dirty="0" err="1"/>
              <a:t>L’Italia</a:t>
            </a:r>
            <a:r>
              <a:rPr b="1" dirty="0"/>
              <a:t> </a:t>
            </a:r>
            <a:r>
              <a:rPr b="1" dirty="0" err="1"/>
              <a:t>ripudia</a:t>
            </a:r>
            <a:r>
              <a:rPr b="1" dirty="0"/>
              <a:t> la </a:t>
            </a:r>
            <a:r>
              <a:rPr b="1" dirty="0" err="1"/>
              <a:t>guerra</a:t>
            </a:r>
            <a:r>
              <a:rPr b="1" dirty="0"/>
              <a:t> come </a:t>
            </a:r>
            <a:r>
              <a:rPr b="1" dirty="0" err="1"/>
              <a:t>strumento</a:t>
            </a:r>
            <a:r>
              <a:rPr b="1" dirty="0"/>
              <a:t> di </a:t>
            </a:r>
            <a:r>
              <a:rPr b="1" dirty="0" err="1"/>
              <a:t>offesa</a:t>
            </a:r>
            <a:r>
              <a:rPr b="1" dirty="0"/>
              <a:t> </a:t>
            </a:r>
            <a:r>
              <a:rPr b="1" dirty="0" err="1"/>
              <a:t>alla</a:t>
            </a:r>
            <a:r>
              <a:rPr b="1" dirty="0"/>
              <a:t> </a:t>
            </a:r>
            <a:r>
              <a:rPr b="1" dirty="0" err="1"/>
              <a:t>libertà</a:t>
            </a:r>
            <a:r>
              <a:rPr b="1" dirty="0"/>
              <a:t> </a:t>
            </a:r>
            <a:r>
              <a:rPr b="1" dirty="0" err="1"/>
              <a:t>degli</a:t>
            </a:r>
            <a:r>
              <a:rPr b="1" dirty="0"/>
              <a:t> </a:t>
            </a:r>
            <a:r>
              <a:rPr b="1" dirty="0" err="1"/>
              <a:t>altri</a:t>
            </a:r>
            <a:r>
              <a:rPr b="1" dirty="0"/>
              <a:t> </a:t>
            </a:r>
            <a:r>
              <a:rPr b="1" dirty="0" err="1"/>
              <a:t>popoli</a:t>
            </a:r>
            <a:r>
              <a:rPr b="1" dirty="0"/>
              <a:t> e come mezzo di </a:t>
            </a:r>
            <a:r>
              <a:rPr b="1" dirty="0" err="1"/>
              <a:t>risoluzione</a:t>
            </a:r>
            <a:r>
              <a:rPr b="1" dirty="0"/>
              <a:t> </a:t>
            </a:r>
            <a:r>
              <a:rPr b="1" dirty="0" err="1"/>
              <a:t>delle</a:t>
            </a:r>
            <a:r>
              <a:rPr b="1" dirty="0"/>
              <a:t> </a:t>
            </a:r>
            <a:r>
              <a:rPr b="1" dirty="0" err="1"/>
              <a:t>controversie</a:t>
            </a:r>
            <a:r>
              <a:rPr b="1" dirty="0"/>
              <a:t> </a:t>
            </a:r>
            <a:r>
              <a:rPr b="1" dirty="0" err="1"/>
              <a:t>internazionali</a:t>
            </a:r>
            <a:r>
              <a:rPr b="1" dirty="0"/>
              <a:t>; </a:t>
            </a:r>
            <a:r>
              <a:rPr b="1" dirty="0" err="1"/>
              <a:t>consente</a:t>
            </a:r>
            <a:r>
              <a:rPr b="1" dirty="0"/>
              <a:t>, in </a:t>
            </a:r>
            <a:r>
              <a:rPr b="1" dirty="0" err="1"/>
              <a:t>condizioni</a:t>
            </a:r>
            <a:r>
              <a:rPr b="1" dirty="0"/>
              <a:t> di </a:t>
            </a:r>
            <a:r>
              <a:rPr b="1" dirty="0" err="1"/>
              <a:t>parità</a:t>
            </a:r>
            <a:r>
              <a:rPr b="1" dirty="0"/>
              <a:t> con </a:t>
            </a:r>
            <a:r>
              <a:rPr b="1" dirty="0" err="1"/>
              <a:t>gli</a:t>
            </a:r>
            <a:r>
              <a:rPr b="1" dirty="0"/>
              <a:t> </a:t>
            </a:r>
            <a:r>
              <a:rPr b="1" dirty="0" err="1"/>
              <a:t>altri</a:t>
            </a:r>
            <a:r>
              <a:rPr b="1" dirty="0"/>
              <a:t> </a:t>
            </a:r>
            <a:r>
              <a:rPr b="1" dirty="0" err="1"/>
              <a:t>Stati</a:t>
            </a:r>
            <a:r>
              <a:rPr b="1" dirty="0"/>
              <a:t>, alle </a:t>
            </a:r>
            <a:r>
              <a:rPr b="1" dirty="0" err="1"/>
              <a:t>limitazioni</a:t>
            </a:r>
            <a:r>
              <a:rPr b="1" dirty="0"/>
              <a:t> di </a:t>
            </a:r>
            <a:r>
              <a:rPr b="1" dirty="0" err="1"/>
              <a:t>sovranità</a:t>
            </a:r>
            <a:r>
              <a:rPr b="1" dirty="0"/>
              <a:t> </a:t>
            </a:r>
            <a:r>
              <a:rPr b="1" dirty="0" err="1"/>
              <a:t>necessarie</a:t>
            </a:r>
            <a:r>
              <a:rPr b="1" dirty="0"/>
              <a:t> ad un </a:t>
            </a:r>
            <a:r>
              <a:rPr b="1" dirty="0" err="1"/>
              <a:t>ordinamento</a:t>
            </a:r>
            <a:r>
              <a:rPr b="1" dirty="0"/>
              <a:t> </a:t>
            </a:r>
            <a:r>
              <a:rPr b="1" dirty="0" err="1"/>
              <a:t>che</a:t>
            </a:r>
            <a:r>
              <a:rPr b="1" dirty="0"/>
              <a:t> </a:t>
            </a:r>
            <a:r>
              <a:rPr b="1" dirty="0" err="1"/>
              <a:t>assicuri</a:t>
            </a:r>
            <a:r>
              <a:rPr b="1" dirty="0"/>
              <a:t> la pace e la </a:t>
            </a:r>
            <a:r>
              <a:rPr b="1" dirty="0" err="1"/>
              <a:t>giustizia</a:t>
            </a:r>
            <a:r>
              <a:rPr b="1" dirty="0"/>
              <a:t> </a:t>
            </a:r>
            <a:r>
              <a:rPr b="1" dirty="0" err="1"/>
              <a:t>fra</a:t>
            </a:r>
            <a:r>
              <a:rPr b="1" dirty="0"/>
              <a:t> le </a:t>
            </a:r>
            <a:r>
              <a:rPr b="1" dirty="0" err="1"/>
              <a:t>Nazioni</a:t>
            </a:r>
            <a:r>
              <a:rPr b="1" dirty="0"/>
              <a:t>; </a:t>
            </a:r>
            <a:r>
              <a:rPr b="1" dirty="0" err="1"/>
              <a:t>promuove</a:t>
            </a:r>
            <a:r>
              <a:rPr b="1" dirty="0"/>
              <a:t> e </a:t>
            </a:r>
            <a:r>
              <a:rPr b="1" dirty="0" err="1"/>
              <a:t>favorisce</a:t>
            </a:r>
            <a:r>
              <a:rPr b="1" dirty="0"/>
              <a:t> le </a:t>
            </a:r>
            <a:r>
              <a:rPr b="1" dirty="0" err="1"/>
              <a:t>organizzazioni</a:t>
            </a:r>
            <a:r>
              <a:rPr b="1" dirty="0"/>
              <a:t> </a:t>
            </a:r>
            <a:r>
              <a:rPr b="1" dirty="0" err="1"/>
              <a:t>internazionali</a:t>
            </a:r>
            <a:r>
              <a:rPr b="1" dirty="0"/>
              <a:t> </a:t>
            </a:r>
            <a:r>
              <a:rPr b="1" dirty="0" err="1"/>
              <a:t>rivolte</a:t>
            </a:r>
            <a:r>
              <a:rPr b="1" dirty="0"/>
              <a:t> a tale </a:t>
            </a:r>
            <a:r>
              <a:rPr b="1" dirty="0" err="1"/>
              <a:t>scopo</a:t>
            </a:r>
            <a:r>
              <a:rPr b="1" dirty="0"/>
              <a:t>.</a:t>
            </a:r>
          </a:p>
          <a:p>
            <a:endParaRPr dirty="0">
              <a:solidFill>
                <a:srgbClr val="B41324"/>
              </a:solidFill>
              <a:latin typeface="Titillium Web Bold"/>
              <a:ea typeface="Titillium Web Bold"/>
              <a:cs typeface="Titillium Web Bold"/>
              <a:sym typeface="Titillium Web Bold"/>
            </a:endParaRPr>
          </a:p>
        </p:txBody>
      </p:sp>
      <p:sp>
        <p:nvSpPr>
          <p:cNvPr id="191" name="Google Shape;57;p13"/>
          <p:cNvSpPr/>
          <p:nvPr/>
        </p:nvSpPr>
        <p:spPr>
          <a:xfrm>
            <a:off x="657635" y="816555"/>
            <a:ext cx="373895" cy="373895"/>
          </a:xfrm>
          <a:prstGeom prst="ellipse">
            <a:avLst/>
          </a:prstGeom>
          <a:solidFill>
            <a:srgbClr val="C6E3F5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92" name="Google Shape;123;p5"/>
          <p:cNvSpPr txBox="1"/>
          <p:nvPr/>
        </p:nvSpPr>
        <p:spPr>
          <a:xfrm>
            <a:off x="657635" y="806449"/>
            <a:ext cx="373895" cy="38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905255">
              <a:defRPr sz="1979" b="1">
                <a:solidFill>
                  <a:srgbClr val="0070C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75;g2ec0b10d032_0_87"/>
          <p:cNvSpPr txBox="1">
            <a:spLocks noGrp="1"/>
          </p:cNvSpPr>
          <p:nvPr>
            <p:ph type="sldNum" sz="quarter" idx="2"/>
          </p:nvPr>
        </p:nvSpPr>
        <p:spPr>
          <a:xfrm>
            <a:off x="8621689" y="4736839"/>
            <a:ext cx="127001" cy="1524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95" name="Google Shape;176;g2ec0b10d032_0_87"/>
          <p:cNvSpPr txBox="1">
            <a:spLocks noGrp="1"/>
          </p:cNvSpPr>
          <p:nvPr>
            <p:ph type="body" sz="quarter" idx="1"/>
          </p:nvPr>
        </p:nvSpPr>
        <p:spPr>
          <a:xfrm>
            <a:off x="684213" y="253429"/>
            <a:ext cx="3887700" cy="208201"/>
          </a:xfrm>
          <a:prstGeom prst="rect">
            <a:avLst/>
          </a:prstGeom>
        </p:spPr>
        <p:txBody>
          <a:bodyPr/>
          <a:lstStyle>
            <a:lvl1pPr marL="0" defTabSz="713231">
              <a:spcBef>
                <a:spcPts val="500"/>
              </a:spcBef>
              <a:defRPr sz="1092"/>
            </a:lvl1pPr>
          </a:lstStyle>
          <a:p>
            <a:r>
              <a:t>Commento</a:t>
            </a:r>
          </a:p>
        </p:txBody>
      </p:sp>
      <p:sp>
        <p:nvSpPr>
          <p:cNvPr id="196" name="Google Shape;177;g2ec0b10d032_0_87"/>
          <p:cNvSpPr txBox="1">
            <a:spLocks noGrp="1"/>
          </p:cNvSpPr>
          <p:nvPr>
            <p:ph type="body" idx="21"/>
          </p:nvPr>
        </p:nvSpPr>
        <p:spPr>
          <a:xfrm>
            <a:off x="519600" y="1425345"/>
            <a:ext cx="8104800" cy="30285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>
              <a:lnSpc>
                <a:spcPct val="115000"/>
              </a:lnSpc>
              <a:spcBef>
                <a:spcPts val="1200"/>
              </a:spcBef>
              <a:buClrTx/>
              <a:buSzTx/>
              <a:buFontTx/>
              <a:buNone/>
              <a:defRPr sz="1400">
                <a:latin typeface="Titillium Web Regular"/>
                <a:ea typeface="Titillium Web Regular"/>
                <a:cs typeface="Titillium Web Regular"/>
                <a:sym typeface="Titillium Web Regular"/>
              </a:defRPr>
            </a:lvl1pPr>
          </a:lstStyle>
          <a:p>
            <a:pPr>
              <a:lnSpc>
                <a:spcPct val="150000"/>
              </a:lnSpc>
            </a:pPr>
            <a:r>
              <a:rPr dirty="0" err="1"/>
              <a:t>L’Italia</a:t>
            </a:r>
            <a:r>
              <a:rPr dirty="0"/>
              <a:t> </a:t>
            </a:r>
            <a:r>
              <a:rPr dirty="0" err="1"/>
              <a:t>ripudia</a:t>
            </a:r>
            <a:r>
              <a:rPr dirty="0"/>
              <a:t> (</a:t>
            </a:r>
            <a:r>
              <a:rPr dirty="0" err="1"/>
              <a:t>rifiuta</a:t>
            </a:r>
            <a:r>
              <a:rPr dirty="0"/>
              <a:t> e </a:t>
            </a:r>
            <a:r>
              <a:rPr dirty="0" err="1"/>
              <a:t>condanna</a:t>
            </a:r>
            <a:r>
              <a:rPr dirty="0"/>
              <a:t>) la </a:t>
            </a:r>
            <a:r>
              <a:rPr dirty="0" err="1"/>
              <a:t>guerra</a:t>
            </a:r>
            <a:r>
              <a:rPr dirty="0"/>
              <a:t> </a:t>
            </a:r>
            <a:r>
              <a:rPr dirty="0" err="1"/>
              <a:t>offensiva</a:t>
            </a:r>
            <a:r>
              <a:rPr dirty="0"/>
              <a:t> </a:t>
            </a:r>
            <a:r>
              <a:rPr dirty="0" err="1"/>
              <a:t>contro</a:t>
            </a:r>
            <a:r>
              <a:rPr dirty="0"/>
              <a:t> </a:t>
            </a:r>
            <a:r>
              <a:rPr dirty="0" err="1"/>
              <a:t>altri</a:t>
            </a:r>
            <a:r>
              <a:rPr dirty="0"/>
              <a:t> </a:t>
            </a:r>
            <a:r>
              <a:rPr dirty="0" err="1"/>
              <a:t>popoli</a:t>
            </a:r>
            <a:r>
              <a:rPr dirty="0"/>
              <a:t> o </a:t>
            </a:r>
            <a:r>
              <a:rPr dirty="0" err="1"/>
              <a:t>utilizzata</a:t>
            </a:r>
            <a:r>
              <a:rPr dirty="0"/>
              <a:t> per </a:t>
            </a:r>
            <a:r>
              <a:rPr dirty="0" err="1"/>
              <a:t>risolvere</a:t>
            </a:r>
            <a:r>
              <a:rPr dirty="0"/>
              <a:t> </a:t>
            </a:r>
            <a:r>
              <a:rPr dirty="0" err="1"/>
              <a:t>conflitti</a:t>
            </a:r>
            <a:r>
              <a:rPr dirty="0"/>
              <a:t> </a:t>
            </a:r>
            <a:r>
              <a:rPr dirty="0" err="1"/>
              <a:t>tra</a:t>
            </a:r>
            <a:r>
              <a:rPr dirty="0"/>
              <a:t> le </a:t>
            </a:r>
            <a:r>
              <a:rPr dirty="0" err="1"/>
              <a:t>nazioni</a:t>
            </a:r>
            <a:r>
              <a:rPr dirty="0"/>
              <a:t>. Per </a:t>
            </a:r>
            <a:r>
              <a:rPr dirty="0" err="1"/>
              <a:t>tenere</a:t>
            </a:r>
            <a:r>
              <a:rPr dirty="0"/>
              <a:t> </a:t>
            </a:r>
            <a:r>
              <a:rPr dirty="0" err="1"/>
              <a:t>lontana</a:t>
            </a:r>
            <a:r>
              <a:rPr dirty="0"/>
              <a:t> la </a:t>
            </a:r>
            <a:r>
              <a:rPr dirty="0" err="1"/>
              <a:t>guerra</a:t>
            </a:r>
            <a:r>
              <a:rPr dirty="0"/>
              <a:t> </a:t>
            </a:r>
            <a:r>
              <a:rPr dirty="0" err="1"/>
              <a:t>bisogna</a:t>
            </a:r>
            <a:r>
              <a:rPr dirty="0"/>
              <a:t> </a:t>
            </a:r>
            <a:r>
              <a:rPr dirty="0" err="1"/>
              <a:t>combattere</a:t>
            </a:r>
            <a:r>
              <a:rPr dirty="0"/>
              <a:t> </a:t>
            </a:r>
            <a:r>
              <a:rPr dirty="0" err="1"/>
              <a:t>l’odio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, per </a:t>
            </a:r>
            <a:r>
              <a:rPr dirty="0" err="1"/>
              <a:t>esempio</a:t>
            </a:r>
            <a:r>
              <a:rPr dirty="0"/>
              <a:t>, ha </a:t>
            </a:r>
            <a:r>
              <a:rPr dirty="0" err="1"/>
              <a:t>alimentato</a:t>
            </a:r>
            <a:r>
              <a:rPr dirty="0"/>
              <a:t> il </a:t>
            </a:r>
            <a:r>
              <a:rPr dirty="0" err="1"/>
              <a:t>nazifascismo</a:t>
            </a:r>
            <a:r>
              <a:rPr dirty="0"/>
              <a:t> o </a:t>
            </a:r>
            <a:r>
              <a:rPr dirty="0" err="1"/>
              <a:t>purtroppo</a:t>
            </a:r>
            <a:r>
              <a:rPr dirty="0"/>
              <a:t> </a:t>
            </a:r>
            <a:r>
              <a:rPr dirty="0" err="1"/>
              <a:t>ancora</a:t>
            </a:r>
            <a:r>
              <a:rPr dirty="0"/>
              <a:t> </a:t>
            </a:r>
            <a:r>
              <a:rPr dirty="0" err="1"/>
              <a:t>alimenta</a:t>
            </a:r>
            <a:r>
              <a:rPr dirty="0"/>
              <a:t> il </a:t>
            </a:r>
            <a:r>
              <a:rPr dirty="0" err="1"/>
              <a:t>razzismo</a:t>
            </a:r>
            <a:r>
              <a:rPr dirty="0"/>
              <a:t>, e </a:t>
            </a:r>
            <a:r>
              <a:rPr dirty="0" err="1"/>
              <a:t>opporre</a:t>
            </a:r>
            <a:r>
              <a:rPr dirty="0"/>
              <a:t> </a:t>
            </a:r>
            <a:r>
              <a:rPr dirty="0" err="1"/>
              <a:t>all’odio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valori</a:t>
            </a:r>
            <a:r>
              <a:rPr dirty="0"/>
              <a:t> </a:t>
            </a:r>
            <a:r>
              <a:rPr dirty="0" err="1"/>
              <a:t>dell’amore</a:t>
            </a:r>
            <a:r>
              <a:rPr dirty="0"/>
              <a:t>, del rispetto, </a:t>
            </a:r>
            <a:r>
              <a:rPr dirty="0" err="1"/>
              <a:t>della</a:t>
            </a:r>
            <a:r>
              <a:rPr dirty="0"/>
              <a:t> </a:t>
            </a:r>
            <a:r>
              <a:rPr dirty="0" err="1"/>
              <a:t>pari</a:t>
            </a:r>
            <a:r>
              <a:rPr dirty="0"/>
              <a:t> </a:t>
            </a:r>
            <a:r>
              <a:rPr dirty="0" err="1"/>
              <a:t>dignità</a:t>
            </a:r>
            <a:r>
              <a:rPr dirty="0"/>
              <a:t> e </a:t>
            </a:r>
            <a:r>
              <a:rPr dirty="0" err="1"/>
              <a:t>della</a:t>
            </a:r>
            <a:r>
              <a:rPr dirty="0"/>
              <a:t> pace. Per fare </a:t>
            </a:r>
            <a:r>
              <a:rPr dirty="0" err="1"/>
              <a:t>questo</a:t>
            </a:r>
            <a:r>
              <a:rPr dirty="0"/>
              <a:t> </a:t>
            </a:r>
            <a:r>
              <a:rPr dirty="0" err="1"/>
              <a:t>l’Italia</a:t>
            </a:r>
            <a:r>
              <a:rPr dirty="0"/>
              <a:t> </a:t>
            </a:r>
            <a:r>
              <a:rPr dirty="0" err="1"/>
              <a:t>accetta</a:t>
            </a:r>
            <a:r>
              <a:rPr dirty="0"/>
              <a:t> di </a:t>
            </a:r>
            <a:r>
              <a:rPr dirty="0" err="1"/>
              <a:t>essere</a:t>
            </a:r>
            <a:r>
              <a:rPr dirty="0"/>
              <a:t> </a:t>
            </a:r>
            <a:r>
              <a:rPr dirty="0" err="1"/>
              <a:t>meno</a:t>
            </a:r>
            <a:r>
              <a:rPr dirty="0"/>
              <a:t> libera </a:t>
            </a:r>
            <a:r>
              <a:rPr dirty="0" err="1"/>
              <a:t>nelle</a:t>
            </a:r>
            <a:r>
              <a:rPr dirty="0"/>
              <a:t> </a:t>
            </a:r>
            <a:r>
              <a:rPr dirty="0" err="1"/>
              <a:t>decisioni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riguardano</a:t>
            </a:r>
            <a:r>
              <a:rPr dirty="0"/>
              <a:t> </a:t>
            </a:r>
            <a:r>
              <a:rPr dirty="0" err="1"/>
              <a:t>i</a:t>
            </a:r>
            <a:r>
              <a:rPr dirty="0"/>
              <a:t> </a:t>
            </a:r>
            <a:r>
              <a:rPr dirty="0" err="1"/>
              <a:t>suoi</a:t>
            </a:r>
            <a:r>
              <a:rPr dirty="0"/>
              <a:t> </a:t>
            </a:r>
            <a:r>
              <a:rPr dirty="0" err="1"/>
              <a:t>cittadini</a:t>
            </a:r>
            <a:r>
              <a:rPr dirty="0"/>
              <a:t>, fa </a:t>
            </a:r>
            <a:r>
              <a:rPr dirty="0" err="1"/>
              <a:t>parte</a:t>
            </a:r>
            <a:r>
              <a:rPr dirty="0"/>
              <a:t> di </a:t>
            </a:r>
            <a:r>
              <a:rPr dirty="0" err="1"/>
              <a:t>organizzazioni</a:t>
            </a:r>
            <a:r>
              <a:rPr dirty="0"/>
              <a:t> </a:t>
            </a:r>
            <a:r>
              <a:rPr dirty="0" err="1"/>
              <a:t>internazionali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assicurano</a:t>
            </a:r>
            <a:r>
              <a:rPr dirty="0"/>
              <a:t> pace e </a:t>
            </a:r>
            <a:r>
              <a:rPr dirty="0" err="1"/>
              <a:t>giustizia</a:t>
            </a:r>
            <a:r>
              <a:rPr dirty="0"/>
              <a:t> </a:t>
            </a:r>
            <a:r>
              <a:rPr dirty="0" err="1"/>
              <a:t>tra</a:t>
            </a:r>
            <a:r>
              <a:rPr dirty="0"/>
              <a:t> le </a:t>
            </a:r>
            <a:r>
              <a:rPr dirty="0" err="1"/>
              <a:t>nazioni</a:t>
            </a:r>
            <a:r>
              <a:rPr dirty="0"/>
              <a:t>. </a:t>
            </a:r>
            <a:r>
              <a:rPr dirty="0" err="1"/>
              <a:t>L’Italia</a:t>
            </a:r>
            <a:r>
              <a:rPr dirty="0"/>
              <a:t>, come la Francia, la Germania, il </a:t>
            </a:r>
            <a:r>
              <a:rPr dirty="0" err="1"/>
              <a:t>Belgio</a:t>
            </a:r>
            <a:r>
              <a:rPr dirty="0"/>
              <a:t> e </a:t>
            </a:r>
            <a:r>
              <a:rPr dirty="0" err="1"/>
              <a:t>altri</a:t>
            </a:r>
            <a:r>
              <a:rPr dirty="0"/>
              <a:t> </a:t>
            </a:r>
            <a:r>
              <a:rPr dirty="0" err="1"/>
              <a:t>Paesi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</a:t>
            </a:r>
            <a:r>
              <a:rPr dirty="0" err="1"/>
              <a:t>membro</a:t>
            </a:r>
            <a:r>
              <a:rPr dirty="0"/>
              <a:t> </a:t>
            </a:r>
            <a:r>
              <a:rPr dirty="0" err="1"/>
              <a:t>dell’Unione</a:t>
            </a:r>
            <a:r>
              <a:rPr dirty="0"/>
              <a:t> </a:t>
            </a:r>
            <a:r>
              <a:rPr dirty="0" err="1"/>
              <a:t>Europea</a:t>
            </a:r>
            <a:r>
              <a:rPr dirty="0"/>
              <a:t>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è</a:t>
            </a:r>
            <a:r>
              <a:rPr dirty="0"/>
              <a:t> nata </a:t>
            </a:r>
            <a:r>
              <a:rPr dirty="0" err="1"/>
              <a:t>nel</a:t>
            </a:r>
            <a:r>
              <a:rPr dirty="0"/>
              <a:t> 1950 e </a:t>
            </a:r>
            <a:r>
              <a:rPr dirty="0" err="1"/>
              <a:t>che</a:t>
            </a:r>
            <a:r>
              <a:rPr dirty="0"/>
              <a:t> </a:t>
            </a:r>
            <a:r>
              <a:rPr dirty="0" err="1"/>
              <a:t>stabilisce</a:t>
            </a:r>
            <a:r>
              <a:rPr dirty="0"/>
              <a:t> </a:t>
            </a:r>
            <a:r>
              <a:rPr dirty="0" err="1"/>
              <a:t>delle</a:t>
            </a:r>
            <a:r>
              <a:rPr dirty="0"/>
              <a:t> </a:t>
            </a:r>
            <a:r>
              <a:rPr dirty="0" err="1"/>
              <a:t>regole</a:t>
            </a:r>
            <a:r>
              <a:rPr dirty="0"/>
              <a:t> </a:t>
            </a:r>
            <a:r>
              <a:rPr dirty="0" err="1"/>
              <a:t>comuni</a:t>
            </a:r>
            <a:r>
              <a:rPr dirty="0"/>
              <a:t> ai </a:t>
            </a:r>
            <a:r>
              <a:rPr dirty="0" err="1"/>
              <a:t>Paesi</a:t>
            </a:r>
            <a:r>
              <a:rPr dirty="0"/>
              <a:t> </a:t>
            </a:r>
            <a:r>
              <a:rPr dirty="0" err="1"/>
              <a:t>europei</a:t>
            </a:r>
            <a:r>
              <a:rPr dirty="0"/>
              <a:t> per </a:t>
            </a:r>
            <a:r>
              <a:rPr dirty="0" err="1"/>
              <a:t>garantire</a:t>
            </a:r>
            <a:r>
              <a:rPr dirty="0"/>
              <a:t> la pace in </a:t>
            </a:r>
            <a:r>
              <a:rPr dirty="0" err="1"/>
              <a:t>tutta</a:t>
            </a:r>
            <a:r>
              <a:rPr dirty="0"/>
              <a:t> Europa.</a:t>
            </a:r>
          </a:p>
        </p:txBody>
      </p:sp>
      <p:sp>
        <p:nvSpPr>
          <p:cNvPr id="197" name="Google Shape;178;g2ec0b10d032_0_87"/>
          <p:cNvSpPr txBox="1">
            <a:spLocks noGrp="1"/>
          </p:cNvSpPr>
          <p:nvPr>
            <p:ph type="body" idx="22"/>
          </p:nvPr>
        </p:nvSpPr>
        <p:spPr>
          <a:xfrm>
            <a:off x="5580062" y="241573"/>
            <a:ext cx="2303401" cy="305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marL="0" indent="0" algn="r" defTabSz="822959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19" b="1">
                <a:solidFill>
                  <a:srgbClr val="C00000"/>
                </a:solidFill>
                <a:latin typeface="Titillium Web SemiBold"/>
                <a:ea typeface="Titillium Web SemiBold"/>
                <a:cs typeface="Titillium Web SemiBold"/>
                <a:sym typeface="Titillium Web SemiBold"/>
              </a:defRPr>
            </a:lvl1pPr>
          </a:lstStyle>
          <a:p>
            <a:r>
              <a:t>1° CICLO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2478</Words>
  <Application>Microsoft Macintosh PowerPoint</Application>
  <PresentationFormat>Presentazione su schermo (16:9)</PresentationFormat>
  <Paragraphs>248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8" baseType="lpstr">
      <vt:lpstr>Arial</vt:lpstr>
      <vt:lpstr>Calibri</vt:lpstr>
      <vt:lpstr>Titillium Web</vt:lpstr>
      <vt:lpstr>Titillium Web Bold</vt:lpstr>
      <vt:lpstr>Titillium Web Light</vt:lpstr>
      <vt:lpstr>Titillium Web Regular</vt:lpstr>
      <vt:lpstr>Titillium Web SemiBold</vt:lpstr>
      <vt:lpstr>Office Theme</vt:lpstr>
      <vt:lpstr>Presentazione standard di PowerPoint</vt:lpstr>
      <vt:lpstr>GIORNATA INTERNAZIONALE DELLA NON VIOLENZA</vt:lpstr>
      <vt:lpstr>V COME VIOLENZA</vt:lpstr>
      <vt:lpstr>Presentazione standard di PowerPoint</vt:lpstr>
      <vt:lpstr>FLON-FLON E MUSETTA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LA LITE</vt:lpstr>
      <vt:lpstr>Presentazione standard di PowerPoint</vt:lpstr>
      <vt:lpstr>Presentazione standard di PowerPoint</vt:lpstr>
      <vt:lpstr>GANDHI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Michele La Rosa</cp:lastModifiedBy>
  <cp:revision>2</cp:revision>
  <dcterms:modified xsi:type="dcterms:W3CDTF">2024-09-13T16:10:08Z</dcterms:modified>
</cp:coreProperties>
</file>