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3"/>
    <p:sldMasterId id="2147483663" r:id="rId4"/>
    <p:sldMasterId id="2147483664" r:id="rId5"/>
    <p:sldMasterId id="214748366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13716000" cx="2438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0" y="0"/>
            <a:ext cx="6000000" cy="6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0" y="0"/>
            <a:ext cx="6000000" cy="6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71600" lvl="1" marL="9144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371600" lvl="2" marL="13716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71600" lvl="3" marL="18288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71600" lvl="4" marL="22860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71600" lvl="5" marL="27432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71600" lvl="6" marL="32004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71600" lvl="7" marL="36576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71600" lvl="8" marL="4114800" marR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b="0" i="0" sz="3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1785600" y="12344400"/>
            <a:ext cx="56896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, punti elenco e foto">
  <p:cSld name="Titolo, punti elenco e fot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2" type="body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56" name="Google Shape;56;p12"/>
          <p:cNvSpPr/>
          <p:nvPr>
            <p:ph idx="3" type="pic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7" name="Google Shape;57;p12"/>
          <p:cNvSpPr txBox="1"/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nti elenco">
  <p:cSld name="Punti elenco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punti elenco">
  <p:cSld name="Titolo e punti elenco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2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zione" type="tx">
  <p:cSld name="TITLE_AND_BOD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12001500" y="13085762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>
            <p:ph idx="2" type="pic"/>
          </p:nvPr>
        </p:nvSpPr>
        <p:spPr>
          <a:xfrm>
            <a:off x="-1333500" y="-5524500"/>
            <a:ext cx="27051001" cy="21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idx="1" type="body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b="1" sz="36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2" type="body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 - 3 per pagina">
  <p:cSld name="Foto - 3 per pagina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>
            <p:ph idx="2" type="pic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0" name="Google Shape;30;p6"/>
          <p:cNvSpPr/>
          <p:nvPr>
            <p:ph idx="3" type="pic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1" name="Google Shape;31;p6"/>
          <p:cNvSpPr/>
          <p:nvPr>
            <p:ph idx="4" type="pic"/>
          </p:nvPr>
        </p:nvSpPr>
        <p:spPr>
          <a:xfrm>
            <a:off x="-139700" y="495300"/>
            <a:ext cx="16611600" cy="12458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zione">
  <p:cSld name="Citazion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idx="1" type="body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b="1" sz="36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2" type="body"/>
          </p:nvPr>
        </p:nvSpPr>
        <p:spPr>
          <a:xfrm>
            <a:off x="1753923" y="4939860"/>
            <a:ext cx="20876153" cy="38362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formazione importante">
  <p:cSld name="Informazione important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idx="1" type="body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chiarazione">
  <p:cSld name="Dichiarazion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idx="1" type="body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gramma">
  <p:cSld name="Programma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2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1pPr>
            <a:lvl2pPr indent="-228600" lvl="1" marL="9144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2pPr>
            <a:lvl3pPr indent="-228600" lvl="2" marL="1371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3pPr>
            <a:lvl4pPr indent="-228600" lvl="3" marL="18288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4pPr>
            <a:lvl5pPr indent="-228600" lvl="4" marL="22860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>
  <p:cSld name="Solo titolo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type="title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11785600" y="12344400"/>
            <a:ext cx="56896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12001500" y="13085762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BD2D4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/>
        </p:nvSpPr>
        <p:spPr>
          <a:xfrm>
            <a:off x="6797675" y="6423025"/>
            <a:ext cx="10788650" cy="869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use-2700671_1280.jpg" id="90" name="Google Shape;9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250" y="4116387"/>
            <a:ext cx="10423525" cy="878681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0"/>
          <p:cNvSpPr txBox="1"/>
          <p:nvPr/>
        </p:nvSpPr>
        <p:spPr>
          <a:xfrm>
            <a:off x="6157912" y="812800"/>
            <a:ext cx="11253787" cy="2943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Ogni racconto è come una casa: ha una </a:t>
            </a:r>
            <a:r>
              <a:rPr b="1" i="0" lang="en-US" sz="3400" u="none" cap="none" strike="noStrike">
                <a:solidFill>
                  <a:srgbClr val="00A882"/>
                </a:solidFill>
                <a:latin typeface="Arial"/>
                <a:ea typeface="Arial"/>
                <a:cs typeface="Arial"/>
                <a:sym typeface="Arial"/>
              </a:rPr>
              <a:t>struttura </a:t>
            </a: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 dà forma alla storia ed è fatta di tre parti: </a:t>
            </a:r>
            <a:r>
              <a:rPr b="1" i="0" lang="en-US" sz="3400" u="none" cap="none" strike="noStrike">
                <a:solidFill>
                  <a:srgbClr val="EF7B00"/>
                </a:solidFill>
                <a:latin typeface="Arial"/>
                <a:ea typeface="Arial"/>
                <a:cs typeface="Arial"/>
                <a:sym typeface="Arial"/>
              </a:rPr>
              <a:t>introduzione</a:t>
            </a: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0" lang="en-US" sz="3400" u="none" cap="none" strike="noStrike">
                <a:solidFill>
                  <a:srgbClr val="75B62C"/>
                </a:solidFill>
                <a:latin typeface="Arial"/>
                <a:ea typeface="Arial"/>
                <a:cs typeface="Arial"/>
                <a:sym typeface="Arial"/>
              </a:rPr>
              <a:t>svolgimento</a:t>
            </a: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0" lang="en-US" sz="3400" u="none" cap="none" strike="noStrike">
                <a:solidFill>
                  <a:srgbClr val="009DE2"/>
                </a:solidFill>
                <a:latin typeface="Arial"/>
                <a:ea typeface="Arial"/>
                <a:cs typeface="Arial"/>
                <a:sym typeface="Arial"/>
              </a:rPr>
              <a:t>conclusione</a:t>
            </a:r>
            <a:r>
              <a:rPr b="0" i="0" lang="en-US" sz="3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92" name="Google Shape;92;p20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use-2700671_1280.jpg" id="98" name="Google Shape;9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 txBox="1"/>
          <p:nvPr/>
        </p:nvSpPr>
        <p:spPr>
          <a:xfrm>
            <a:off x="984250" y="4694237"/>
            <a:ext cx="23399750" cy="1611312"/>
          </a:xfrm>
          <a:prstGeom prst="rect">
            <a:avLst/>
          </a:prstGeom>
          <a:solidFill>
            <a:srgbClr val="FEAD00">
              <a:alpha val="29803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0" name="Google Shape;100;p21"/>
          <p:cNvSpPr txBox="1"/>
          <p:nvPr/>
        </p:nvSpPr>
        <p:spPr>
          <a:xfrm>
            <a:off x="15255875" y="7250112"/>
            <a:ext cx="7523162" cy="4468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200"/>
              <a:buFont typeface="Arial"/>
              <a:buNone/>
            </a:pPr>
            <a:r>
              <a:rPr b="0" i="0" lang="en-US" sz="42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È la prima parte, quella iniziale, dove vengono presentati i </a:t>
            </a:r>
            <a:r>
              <a:rPr b="0" i="0" lang="en-US" sz="4200" u="none">
                <a:solidFill>
                  <a:srgbClr val="9360A3"/>
                </a:solidFill>
                <a:latin typeface="Arial"/>
                <a:ea typeface="Arial"/>
                <a:cs typeface="Arial"/>
                <a:sym typeface="Arial"/>
              </a:rPr>
              <a:t>personaggi </a:t>
            </a:r>
            <a:r>
              <a:rPr b="0" i="0" lang="en-US" sz="42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e, talvolta, anche il </a:t>
            </a:r>
            <a:r>
              <a:rPr b="0" i="0" lang="en-US" sz="4200" u="none">
                <a:solidFill>
                  <a:srgbClr val="EF7B00"/>
                </a:solidFill>
                <a:latin typeface="Arial"/>
                <a:ea typeface="Arial"/>
                <a:cs typeface="Arial"/>
                <a:sym typeface="Arial"/>
              </a:rPr>
              <a:t>luogo </a:t>
            </a:r>
            <a:r>
              <a:rPr b="0" i="0" lang="en-US" sz="42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b="0" i="0" lang="en-US" sz="4200" u="none">
                <a:solidFill>
                  <a:srgbClr val="E5007C"/>
                </a:solidFill>
                <a:latin typeface="Arial"/>
                <a:ea typeface="Arial"/>
                <a:cs typeface="Arial"/>
                <a:sym typeface="Arial"/>
              </a:rPr>
              <a:t>tempo</a:t>
            </a:r>
            <a:r>
              <a:rPr b="0" i="0" lang="en-US" sz="42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101" name="Google Shape;101;p21"/>
          <p:cNvSpPr txBox="1"/>
          <p:nvPr/>
        </p:nvSpPr>
        <p:spPr>
          <a:xfrm>
            <a:off x="16132175" y="4810125"/>
            <a:ext cx="5768975" cy="138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7100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F27100"/>
                </a:solidFill>
                <a:latin typeface="Arial"/>
                <a:ea typeface="Arial"/>
                <a:cs typeface="Arial"/>
                <a:sym typeface="Arial"/>
              </a:rPr>
              <a:t>Introduzione o inizio </a:t>
            </a:r>
            <a:endParaRPr/>
          </a:p>
        </p:txBody>
      </p:sp>
      <p:sp>
        <p:nvSpPr>
          <p:cNvPr id="102" name="Google Shape;102;p21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b="1" i="0" lang="en-US" sz="2100" u="none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  <p:pic>
        <p:nvPicPr>
          <p:cNvPr id="103" name="Google Shape;10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use-2700671_1280.jpg" id="108" name="Google Shape;10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2"/>
          <p:cNvSpPr txBox="1"/>
          <p:nvPr/>
        </p:nvSpPr>
        <p:spPr>
          <a:xfrm>
            <a:off x="1009650" y="6248400"/>
            <a:ext cx="23336250" cy="2895600"/>
          </a:xfrm>
          <a:prstGeom prst="rect">
            <a:avLst/>
          </a:prstGeom>
          <a:solidFill>
            <a:srgbClr val="60D937">
              <a:alpha val="29803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15670213" y="2025650"/>
            <a:ext cx="7265987" cy="420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Di solito, è la parte più lunga del racconto. Qui trovi quello che succede nella storia, cioè i </a:t>
            </a:r>
            <a:r>
              <a:rPr b="0" i="0" lang="en-US" sz="4000" u="none">
                <a:solidFill>
                  <a:srgbClr val="00ADCA"/>
                </a:solidFill>
                <a:latin typeface="Arial"/>
                <a:ea typeface="Arial"/>
                <a:cs typeface="Arial"/>
                <a:sym typeface="Arial"/>
              </a:rPr>
              <a:t>fatti</a:t>
            </a:r>
            <a:r>
              <a:rPr b="0" i="0" lang="en-US" sz="40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111" name="Google Shape;111;p22"/>
          <p:cNvSpPr txBox="1"/>
          <p:nvPr/>
        </p:nvSpPr>
        <p:spPr>
          <a:xfrm>
            <a:off x="17651413" y="7061200"/>
            <a:ext cx="3303587" cy="1379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B00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EB001"/>
                </a:solidFill>
                <a:latin typeface="Arial"/>
                <a:ea typeface="Arial"/>
                <a:cs typeface="Arial"/>
                <a:sym typeface="Arial"/>
              </a:rPr>
              <a:t>Svolgimento </a:t>
            </a:r>
            <a:endParaRPr/>
          </a:p>
        </p:txBody>
      </p:sp>
      <p:sp>
        <p:nvSpPr>
          <p:cNvPr id="112" name="Google Shape;112;p22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b="1" i="0" lang="en-US" sz="2100" u="none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  <p:pic>
        <p:nvPicPr>
          <p:cNvPr id="113" name="Google Shape;11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use-2700671_1280.jpg" id="118" name="Google Shape;11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3"/>
          <p:cNvSpPr txBox="1"/>
          <p:nvPr/>
        </p:nvSpPr>
        <p:spPr>
          <a:xfrm>
            <a:off x="958850" y="9236075"/>
            <a:ext cx="23336250" cy="2238375"/>
          </a:xfrm>
          <a:prstGeom prst="rect">
            <a:avLst/>
          </a:prstGeom>
          <a:solidFill>
            <a:srgbClr val="00A1FF">
              <a:alpha val="49411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0" name="Google Shape;120;p23"/>
          <p:cNvSpPr txBox="1"/>
          <p:nvPr/>
        </p:nvSpPr>
        <p:spPr>
          <a:xfrm>
            <a:off x="13655675" y="9618662"/>
            <a:ext cx="10639425" cy="14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6BA"/>
              </a:buClr>
              <a:buSzPts val="4000"/>
              <a:buFont typeface="Times"/>
              <a:buNone/>
            </a:pPr>
            <a:r>
              <a:rPr b="1" i="0" lang="en-US" sz="4000" u="none">
                <a:solidFill>
                  <a:srgbClr val="0076BA"/>
                </a:solidFill>
                <a:latin typeface="Times"/>
                <a:ea typeface="Times"/>
                <a:cs typeface="Times"/>
                <a:sym typeface="Times"/>
              </a:rPr>
              <a:t>Conclusione </a:t>
            </a:r>
            <a:endParaRPr/>
          </a:p>
        </p:txBody>
      </p:sp>
      <p:sp>
        <p:nvSpPr>
          <p:cNvPr id="121" name="Google Shape;121;p23"/>
          <p:cNvSpPr txBox="1"/>
          <p:nvPr/>
        </p:nvSpPr>
        <p:spPr>
          <a:xfrm>
            <a:off x="16149638" y="3930650"/>
            <a:ext cx="7046912" cy="2890837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200"/>
              <a:buFont typeface="Arial"/>
              <a:buNone/>
            </a:pPr>
            <a:r>
              <a:rPr b="0" i="0" lang="en-US" sz="4200" u="none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È la parte finale di un racconto, dove si capisce come finisce la storia. </a:t>
            </a:r>
            <a:endParaRPr/>
          </a:p>
        </p:txBody>
      </p:sp>
      <p:sp>
        <p:nvSpPr>
          <p:cNvPr id="122" name="Google Shape;122;p23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b="1" i="0" lang="en-US" sz="2100" u="none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ouse-2700671_1280.jpg" id="128" name="Google Shape;12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009650" y="6321425"/>
            <a:ext cx="23374350" cy="2932112"/>
          </a:xfrm>
          <a:prstGeom prst="rect">
            <a:avLst/>
          </a:prstGeom>
          <a:solidFill>
            <a:srgbClr val="60D937">
              <a:alpha val="29803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984250" y="4681537"/>
            <a:ext cx="23399750" cy="1652587"/>
          </a:xfrm>
          <a:prstGeom prst="rect">
            <a:avLst/>
          </a:prstGeom>
          <a:solidFill>
            <a:srgbClr val="FEAD00">
              <a:alpha val="29803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1" name="Google Shape;131;p24"/>
          <p:cNvSpPr txBox="1"/>
          <p:nvPr/>
        </p:nvSpPr>
        <p:spPr>
          <a:xfrm>
            <a:off x="958850" y="9261475"/>
            <a:ext cx="23450551" cy="2238375"/>
          </a:xfrm>
          <a:prstGeom prst="rect">
            <a:avLst/>
          </a:prstGeom>
          <a:solidFill>
            <a:srgbClr val="00A1FF">
              <a:alpha val="29803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2" name="Google Shape;132;p24"/>
          <p:cNvSpPr txBox="1"/>
          <p:nvPr/>
        </p:nvSpPr>
        <p:spPr>
          <a:xfrm>
            <a:off x="16419513" y="4818062"/>
            <a:ext cx="5768975" cy="1379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7100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F27100"/>
                </a:solidFill>
                <a:latin typeface="Arial"/>
                <a:ea typeface="Arial"/>
                <a:cs typeface="Arial"/>
                <a:sym typeface="Arial"/>
              </a:rPr>
              <a:t>Introduzione o inizio </a:t>
            </a:r>
            <a:endParaRPr/>
          </a:p>
        </p:txBody>
      </p:sp>
      <p:sp>
        <p:nvSpPr>
          <p:cNvPr id="133" name="Google Shape;133;p24"/>
          <p:cNvSpPr txBox="1"/>
          <p:nvPr/>
        </p:nvSpPr>
        <p:spPr>
          <a:xfrm>
            <a:off x="17651413" y="7097712"/>
            <a:ext cx="3303587" cy="1379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B00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EB001"/>
                </a:solidFill>
                <a:latin typeface="Arial"/>
                <a:ea typeface="Arial"/>
                <a:cs typeface="Arial"/>
                <a:sym typeface="Arial"/>
              </a:rPr>
              <a:t>Svolgimento </a:t>
            </a:r>
            <a:endParaRPr/>
          </a:p>
        </p:txBody>
      </p:sp>
      <p:sp>
        <p:nvSpPr>
          <p:cNvPr id="134" name="Google Shape;134;p24"/>
          <p:cNvSpPr txBox="1"/>
          <p:nvPr/>
        </p:nvSpPr>
        <p:spPr>
          <a:xfrm>
            <a:off x="17651413" y="10021887"/>
            <a:ext cx="3305175" cy="717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6BA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0076BA"/>
                </a:solidFill>
                <a:latin typeface="Arial"/>
                <a:ea typeface="Arial"/>
                <a:cs typeface="Arial"/>
                <a:sym typeface="Arial"/>
              </a:rPr>
              <a:t>Conclusione</a:t>
            </a:r>
            <a:r>
              <a:rPr b="1" i="0" lang="en-US" sz="4000" u="none">
                <a:solidFill>
                  <a:srgbClr val="0076BA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135" name="Google Shape;135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4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23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2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