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81" r:id="rId5"/>
    <p:sldMasterId id="2147483682" r:id="rId6"/>
    <p:sldMasterId id="214748368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E76EA31-B45F-4CA1-91E8-F485E2D89E83}">
  <a:tblStyle styleId="{1E76EA31-B45F-4CA1-91E8-F485E2D89E8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6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type="title"/>
          </p:nvPr>
        </p:nvSpPr>
        <p:spPr>
          <a:xfrm>
            <a:off x="695325" y="1987550"/>
            <a:ext cx="9001125" cy="28813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695325" y="4868862"/>
            <a:ext cx="9001125" cy="143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693737" y="549275"/>
            <a:ext cx="9001125" cy="1439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 rot="5400000">
            <a:off x="9209881" y="-154781"/>
            <a:ext cx="1624013" cy="2663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 rot="5400000">
            <a:off x="3803650" y="-2744787"/>
            <a:ext cx="1624013" cy="78438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 rot="5400000">
            <a:off x="4474368" y="-3231357"/>
            <a:ext cx="1439862" cy="9001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7" name="Google Shape;77;p1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83" name="Google Shape;83;p1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2" name="Google Shape;92;p2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3" name="Google Shape;93;p2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2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5" name="Google Shape;95;p2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 rot="5400000">
            <a:off x="6411913" y="3022600"/>
            <a:ext cx="4319588" cy="2249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1835151" y="847725"/>
            <a:ext cx="4319588" cy="6599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9" name="Google Shape;99;p22"/>
          <p:cNvSpPr txBox="1"/>
          <p:nvPr>
            <p:ph idx="1" type="body"/>
          </p:nvPr>
        </p:nvSpPr>
        <p:spPr>
          <a:xfrm>
            <a:off x="693738" y="549275"/>
            <a:ext cx="4424362" cy="14398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0" name="Google Shape;100;p22"/>
          <p:cNvSpPr txBox="1"/>
          <p:nvPr>
            <p:ph idx="2" type="body"/>
          </p:nvPr>
        </p:nvSpPr>
        <p:spPr>
          <a:xfrm>
            <a:off x="5270500" y="549275"/>
            <a:ext cx="4424363" cy="14398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6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6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8" name="Google Shape;108;p2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09" name="Google Shape;109;p24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title"/>
          </p:nvPr>
        </p:nvSpPr>
        <p:spPr>
          <a:xfrm rot="5400000">
            <a:off x="7331075" y="2057400"/>
            <a:ext cx="575945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6"/>
          <p:cNvSpPr txBox="1"/>
          <p:nvPr>
            <p:ph idx="1" type="body"/>
          </p:nvPr>
        </p:nvSpPr>
        <p:spPr>
          <a:xfrm rot="5400000">
            <a:off x="1768475" y="-609600"/>
            <a:ext cx="5759450" cy="80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26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7"/>
          <p:cNvSpPr txBox="1"/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7"/>
          <p:cNvSpPr txBox="1"/>
          <p:nvPr>
            <p:ph idx="1" type="body"/>
          </p:nvPr>
        </p:nvSpPr>
        <p:spPr>
          <a:xfrm rot="5400000">
            <a:off x="3833019" y="-1623219"/>
            <a:ext cx="4525962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4" name="Google Shape;124;p27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29" name="Google Shape;129;p28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3" name="Google Shape;133;p2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4" name="Google Shape;134;p29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1"/>
          <p:cNvSpPr txBox="1"/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31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43" name="Google Shape;143;p3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3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45" name="Google Shape;145;p3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32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695325" y="1987550"/>
            <a:ext cx="9001125" cy="28813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 rot="5400000">
            <a:off x="4476750" y="1087437"/>
            <a:ext cx="1438275" cy="9001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3"/>
          <p:cNvSpPr txBox="1"/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3"/>
          <p:cNvSpPr txBox="1"/>
          <p:nvPr>
            <p:ph idx="1" type="body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0" name="Google Shape;150;p33"/>
          <p:cNvSpPr txBox="1"/>
          <p:nvPr>
            <p:ph idx="2" type="body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1" name="Google Shape;151;p33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3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5" name="Google Shape;155;p34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5"/>
          <p:cNvSpPr txBox="1"/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35"/>
          <p:cNvSpPr txBox="1"/>
          <p:nvPr>
            <p:ph idx="1" type="body"/>
          </p:nvPr>
        </p:nvSpPr>
        <p:spPr>
          <a:xfrm>
            <a:off x="609600" y="1600200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9" name="Google Shape;159;p35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63" name="Google Shape;163;p36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0" name="Google Shape;30;p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695325" y="1987550"/>
            <a:ext cx="9001125" cy="28813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type="title"/>
          </p:nvPr>
        </p:nvSpPr>
        <p:spPr>
          <a:xfrm>
            <a:off x="695325" y="1987550"/>
            <a:ext cx="9001125" cy="28813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695325" y="4868863"/>
            <a:ext cx="4424363" cy="143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2" type="body"/>
          </p:nvPr>
        </p:nvSpPr>
        <p:spPr>
          <a:xfrm>
            <a:off x="5272088" y="4868863"/>
            <a:ext cx="4424362" cy="143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33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95325" y="1987550"/>
            <a:ext cx="9001125" cy="28813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95325" y="4868862"/>
            <a:ext cx="9001125" cy="143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191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419100" lvl="2" marL="1371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419100" lvl="3" marL="1828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419100" lvl="4" marL="22860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descr="Google Shape;65;p13" id="8" name="Google Shape;8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95325" y="549275"/>
            <a:ext cx="801687" cy="5873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Triangolo rettangolo 8" id="58" name="Google Shape;58;p13"/>
          <p:cNvSpPr/>
          <p:nvPr/>
        </p:nvSpPr>
        <p:spPr>
          <a:xfrm>
            <a:off x="0" y="6019800"/>
            <a:ext cx="839787" cy="841375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Google Shape;65;p13" id="59" name="Google Shape;59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22237" y="6499225"/>
            <a:ext cx="325437" cy="238125"/>
          </a:xfrm>
          <a:prstGeom prst="rect">
            <a:avLst/>
          </a:prstGeom>
          <a:noFill/>
          <a:ln>
            <a:noFill/>
          </a:ln>
        </p:spPr>
      </p:pic>
      <p:sp>
        <p:nvSpPr>
          <p:cNvPr descr="Segnaposto testo 4" id="60" name="Google Shape;60;p13"/>
          <p:cNvSpPr txBox="1"/>
          <p:nvPr/>
        </p:nvSpPr>
        <p:spPr>
          <a:xfrm>
            <a:off x="739775" y="6308725"/>
            <a:ext cx="10606087" cy="549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ECEC"/>
              </a:buClr>
              <a:buSzPts val="1000"/>
              <a:buFont typeface="Verdana"/>
              <a:buNone/>
            </a:pPr>
            <a:r>
              <a:rPr b="0" i="0" lang="en-US" sz="1000" u="none">
                <a:solidFill>
                  <a:srgbClr val="ADECEC"/>
                </a:solidFill>
                <a:latin typeface="Verdana"/>
                <a:ea typeface="Verdana"/>
                <a:cs typeface="Verdana"/>
                <a:sym typeface="Verdana"/>
              </a:rPr>
              <a:t>Le misure di lunghezza</a:t>
            </a:r>
            <a:endParaRPr/>
          </a:p>
        </p:txBody>
      </p:sp>
      <p:sp>
        <p:nvSpPr>
          <p:cNvPr id="61" name="Google Shape;61;p13"/>
          <p:cNvSpPr txBox="1"/>
          <p:nvPr>
            <p:ph idx="1" type="body"/>
          </p:nvPr>
        </p:nvSpPr>
        <p:spPr>
          <a:xfrm>
            <a:off x="693737" y="549275"/>
            <a:ext cx="9001125" cy="1439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191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419100" lvl="2" marL="1371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419100" lvl="3" marL="1828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419100" lvl="4" marL="22860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2" name="Google Shape;62;p13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ADECEC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Triangolo rettangolo 8" id="111" name="Google Shape;111;p25"/>
          <p:cNvSpPr/>
          <p:nvPr/>
        </p:nvSpPr>
        <p:spPr>
          <a:xfrm>
            <a:off x="0" y="6019800"/>
            <a:ext cx="839787" cy="841375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Google Shape;65;p13" id="112" name="Google Shape;112;p2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22237" y="6499225"/>
            <a:ext cx="325437" cy="238125"/>
          </a:xfrm>
          <a:prstGeom prst="rect">
            <a:avLst/>
          </a:prstGeom>
          <a:noFill/>
          <a:ln>
            <a:noFill/>
          </a:ln>
        </p:spPr>
      </p:pic>
      <p:sp>
        <p:nvSpPr>
          <p:cNvPr descr="Segnaposto testo 4" id="113" name="Google Shape;113;p25"/>
          <p:cNvSpPr txBox="1"/>
          <p:nvPr/>
        </p:nvSpPr>
        <p:spPr>
          <a:xfrm>
            <a:off x="739775" y="6308725"/>
            <a:ext cx="10606087" cy="549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ECEC"/>
              </a:buClr>
              <a:buSzPts val="1000"/>
              <a:buFont typeface="Verdana"/>
              <a:buNone/>
            </a:pPr>
            <a:r>
              <a:rPr b="0" i="0" lang="en-US" sz="1000" u="none">
                <a:solidFill>
                  <a:srgbClr val="ADECEC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114" name="Google Shape;114;p25"/>
          <p:cNvSpPr txBox="1"/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26A6A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15" name="Google Shape;115;p25"/>
          <p:cNvSpPr txBox="1"/>
          <p:nvPr>
            <p:ph idx="1" type="body"/>
          </p:nvPr>
        </p:nvSpPr>
        <p:spPr>
          <a:xfrm>
            <a:off x="609600" y="1600200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191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419100" lvl="2" marL="1371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419100" lvl="3" marL="1828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419100" lvl="4" marL="22860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16" name="Google Shape;116;p25"/>
          <p:cNvSpPr txBox="1"/>
          <p:nvPr>
            <p:ph idx="12" type="sldNum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b="0" i="0" sz="12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6.jpg"/><Relationship Id="rId5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Titolo 1" id="168" name="Google Shape;168;p37"/>
          <p:cNvSpPr txBox="1"/>
          <p:nvPr>
            <p:ph type="ctrTitle"/>
          </p:nvPr>
        </p:nvSpPr>
        <p:spPr>
          <a:xfrm>
            <a:off x="695325" y="1987550"/>
            <a:ext cx="9617075" cy="28813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Verdana"/>
              <a:buNone/>
            </a:pPr>
            <a:r>
              <a:rPr b="1" i="0" lang="en-US" sz="600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Le misure</a:t>
            </a:r>
            <a:br>
              <a:rPr b="1" i="0" lang="en-US" sz="600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1" i="0" lang="en-US" sz="600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di lunghezza</a:t>
            </a:r>
            <a:endParaRPr/>
          </a:p>
        </p:txBody>
      </p:sp>
      <p:pic>
        <p:nvPicPr>
          <p:cNvPr id="169" name="Google Shape;169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39050" y="0"/>
            <a:ext cx="4576762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Segnaposto testo 3" id="174" name="Google Shape;174;p38"/>
          <p:cNvSpPr txBox="1"/>
          <p:nvPr/>
        </p:nvSpPr>
        <p:spPr>
          <a:xfrm>
            <a:off x="693737" y="568325"/>
            <a:ext cx="10802937" cy="1838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Ogni giorno capita di dover misurare qualcosa: quanto siamo alti, quanto spazio occupa un tavolo, quanto pesa una certa quantità di pasta, quanto liquido è contenuto in una brocca, che ore sono, qual è la nostra temperatura corporea, quanti soldi abbiamo risparmiato…</a:t>
            </a:r>
            <a:endParaRPr/>
          </a:p>
        </p:txBody>
      </p:sp>
      <p:sp>
        <p:nvSpPr>
          <p:cNvPr id="175" name="Google Shape;175;p38"/>
          <p:cNvSpPr/>
          <p:nvPr/>
        </p:nvSpPr>
        <p:spPr>
          <a:xfrm>
            <a:off x="534987" y="3311525"/>
            <a:ext cx="2706687" cy="503237"/>
          </a:xfrm>
          <a:custGeom>
            <a:rect b="b" l="l" r="r" t="t"/>
            <a:pathLst>
              <a:path extrusionOk="0" h="21600" w="21600">
                <a:moveTo>
                  <a:pt x="437" y="0"/>
                </a:moveTo>
                <a:cubicBezTo>
                  <a:pt x="196" y="0"/>
                  <a:pt x="0" y="1044"/>
                  <a:pt x="0" y="2342"/>
                </a:cubicBezTo>
                <a:lnTo>
                  <a:pt x="0" y="19258"/>
                </a:lnTo>
                <a:cubicBezTo>
                  <a:pt x="0" y="20556"/>
                  <a:pt x="196" y="21600"/>
                  <a:pt x="437" y="21600"/>
                </a:cubicBezTo>
                <a:lnTo>
                  <a:pt x="21163" y="21600"/>
                </a:lnTo>
                <a:cubicBezTo>
                  <a:pt x="21404" y="21600"/>
                  <a:pt x="21600" y="20556"/>
                  <a:pt x="21600" y="19258"/>
                </a:cubicBezTo>
                <a:lnTo>
                  <a:pt x="21600" y="2342"/>
                </a:lnTo>
                <a:cubicBezTo>
                  <a:pt x="21600" y="1044"/>
                  <a:pt x="21404" y="0"/>
                  <a:pt x="21163" y="0"/>
                </a:cubicBezTo>
                <a:lnTo>
                  <a:pt x="437" y="0"/>
                </a:lnTo>
                <a:close/>
                <a:moveTo>
                  <a:pt x="19439" y="7273"/>
                </a:moveTo>
                <a:cubicBezTo>
                  <a:pt x="19672" y="7273"/>
                  <a:pt x="19860" y="8287"/>
                  <a:pt x="19860" y="9542"/>
                </a:cubicBezTo>
                <a:cubicBezTo>
                  <a:pt x="19860" y="10798"/>
                  <a:pt x="19672" y="11821"/>
                  <a:pt x="19439" y="11821"/>
                </a:cubicBezTo>
                <a:cubicBezTo>
                  <a:pt x="19206" y="11821"/>
                  <a:pt x="19018" y="10797"/>
                  <a:pt x="19018" y="9542"/>
                </a:cubicBezTo>
                <a:cubicBezTo>
                  <a:pt x="19018" y="8287"/>
                  <a:pt x="19206" y="7273"/>
                  <a:pt x="19439" y="7273"/>
                </a:cubicBezTo>
                <a:close/>
                <a:moveTo>
                  <a:pt x="677" y="9478"/>
                </a:moveTo>
                <a:lnTo>
                  <a:pt x="893" y="9478"/>
                </a:lnTo>
                <a:lnTo>
                  <a:pt x="893" y="19103"/>
                </a:lnTo>
                <a:lnTo>
                  <a:pt x="677" y="19103"/>
                </a:lnTo>
                <a:lnTo>
                  <a:pt x="677" y="9478"/>
                </a:lnTo>
                <a:close/>
                <a:moveTo>
                  <a:pt x="5658" y="9478"/>
                </a:moveTo>
                <a:lnTo>
                  <a:pt x="5875" y="9478"/>
                </a:lnTo>
                <a:lnTo>
                  <a:pt x="5875" y="19103"/>
                </a:lnTo>
                <a:lnTo>
                  <a:pt x="5658" y="19103"/>
                </a:lnTo>
                <a:lnTo>
                  <a:pt x="5658" y="9478"/>
                </a:lnTo>
                <a:close/>
                <a:moveTo>
                  <a:pt x="10694" y="9478"/>
                </a:moveTo>
                <a:lnTo>
                  <a:pt x="10911" y="9478"/>
                </a:lnTo>
                <a:lnTo>
                  <a:pt x="10911" y="19103"/>
                </a:lnTo>
                <a:lnTo>
                  <a:pt x="10694" y="19103"/>
                </a:lnTo>
                <a:lnTo>
                  <a:pt x="10694" y="9478"/>
                </a:lnTo>
                <a:close/>
                <a:moveTo>
                  <a:pt x="15730" y="9478"/>
                </a:moveTo>
                <a:lnTo>
                  <a:pt x="15947" y="9478"/>
                </a:lnTo>
                <a:lnTo>
                  <a:pt x="15947" y="19103"/>
                </a:lnTo>
                <a:lnTo>
                  <a:pt x="15730" y="19103"/>
                </a:lnTo>
                <a:lnTo>
                  <a:pt x="15730" y="9478"/>
                </a:lnTo>
                <a:close/>
                <a:moveTo>
                  <a:pt x="20712" y="9478"/>
                </a:moveTo>
                <a:lnTo>
                  <a:pt x="20928" y="9478"/>
                </a:lnTo>
                <a:lnTo>
                  <a:pt x="20928" y="19103"/>
                </a:lnTo>
                <a:lnTo>
                  <a:pt x="20712" y="19103"/>
                </a:lnTo>
                <a:lnTo>
                  <a:pt x="20712" y="9478"/>
                </a:lnTo>
                <a:close/>
                <a:moveTo>
                  <a:pt x="3168" y="12395"/>
                </a:moveTo>
                <a:lnTo>
                  <a:pt x="3384" y="12395"/>
                </a:lnTo>
                <a:lnTo>
                  <a:pt x="3384" y="19103"/>
                </a:lnTo>
                <a:lnTo>
                  <a:pt x="3168" y="19103"/>
                </a:lnTo>
                <a:lnTo>
                  <a:pt x="3168" y="12395"/>
                </a:lnTo>
                <a:close/>
                <a:moveTo>
                  <a:pt x="8203" y="12395"/>
                </a:moveTo>
                <a:lnTo>
                  <a:pt x="8420" y="12395"/>
                </a:lnTo>
                <a:lnTo>
                  <a:pt x="8420" y="19103"/>
                </a:lnTo>
                <a:lnTo>
                  <a:pt x="8203" y="19103"/>
                </a:lnTo>
                <a:lnTo>
                  <a:pt x="8203" y="12395"/>
                </a:lnTo>
                <a:close/>
                <a:moveTo>
                  <a:pt x="13185" y="12395"/>
                </a:moveTo>
                <a:lnTo>
                  <a:pt x="13402" y="12395"/>
                </a:lnTo>
                <a:lnTo>
                  <a:pt x="13402" y="19103"/>
                </a:lnTo>
                <a:lnTo>
                  <a:pt x="13185" y="19103"/>
                </a:lnTo>
                <a:lnTo>
                  <a:pt x="13185" y="12395"/>
                </a:lnTo>
                <a:close/>
                <a:moveTo>
                  <a:pt x="18221" y="12395"/>
                </a:moveTo>
                <a:lnTo>
                  <a:pt x="18437" y="12395"/>
                </a:lnTo>
                <a:lnTo>
                  <a:pt x="18437" y="19103"/>
                </a:lnTo>
                <a:lnTo>
                  <a:pt x="18221" y="19103"/>
                </a:lnTo>
                <a:lnTo>
                  <a:pt x="18221" y="12395"/>
                </a:lnTo>
                <a:close/>
                <a:moveTo>
                  <a:pt x="1272" y="15020"/>
                </a:moveTo>
                <a:lnTo>
                  <a:pt x="1489" y="15020"/>
                </a:lnTo>
                <a:lnTo>
                  <a:pt x="1489" y="19103"/>
                </a:lnTo>
                <a:lnTo>
                  <a:pt x="1272" y="19103"/>
                </a:lnTo>
                <a:lnTo>
                  <a:pt x="1272" y="15020"/>
                </a:lnTo>
                <a:close/>
                <a:moveTo>
                  <a:pt x="1922" y="15020"/>
                </a:moveTo>
                <a:lnTo>
                  <a:pt x="2139" y="15020"/>
                </a:lnTo>
                <a:lnTo>
                  <a:pt x="2139" y="19103"/>
                </a:lnTo>
                <a:lnTo>
                  <a:pt x="1922" y="19103"/>
                </a:lnTo>
                <a:lnTo>
                  <a:pt x="1922" y="15020"/>
                </a:lnTo>
                <a:close/>
                <a:moveTo>
                  <a:pt x="2518" y="15020"/>
                </a:moveTo>
                <a:lnTo>
                  <a:pt x="2734" y="15020"/>
                </a:lnTo>
                <a:lnTo>
                  <a:pt x="2734" y="19103"/>
                </a:lnTo>
                <a:lnTo>
                  <a:pt x="2518" y="19103"/>
                </a:lnTo>
                <a:lnTo>
                  <a:pt x="2518" y="15020"/>
                </a:lnTo>
                <a:close/>
                <a:moveTo>
                  <a:pt x="3817" y="15020"/>
                </a:moveTo>
                <a:lnTo>
                  <a:pt x="4034" y="15020"/>
                </a:lnTo>
                <a:lnTo>
                  <a:pt x="4034" y="19103"/>
                </a:lnTo>
                <a:lnTo>
                  <a:pt x="3817" y="19103"/>
                </a:lnTo>
                <a:lnTo>
                  <a:pt x="3817" y="15020"/>
                </a:lnTo>
                <a:close/>
                <a:moveTo>
                  <a:pt x="4413" y="15020"/>
                </a:moveTo>
                <a:lnTo>
                  <a:pt x="4630" y="15020"/>
                </a:lnTo>
                <a:lnTo>
                  <a:pt x="4630" y="19103"/>
                </a:lnTo>
                <a:lnTo>
                  <a:pt x="4413" y="19103"/>
                </a:lnTo>
                <a:lnTo>
                  <a:pt x="4413" y="15020"/>
                </a:lnTo>
                <a:close/>
                <a:moveTo>
                  <a:pt x="5063" y="15020"/>
                </a:moveTo>
                <a:lnTo>
                  <a:pt x="5279" y="15020"/>
                </a:lnTo>
                <a:lnTo>
                  <a:pt x="5279" y="19103"/>
                </a:lnTo>
                <a:lnTo>
                  <a:pt x="5063" y="19103"/>
                </a:lnTo>
                <a:lnTo>
                  <a:pt x="5063" y="15020"/>
                </a:lnTo>
                <a:close/>
                <a:moveTo>
                  <a:pt x="6308" y="15020"/>
                </a:moveTo>
                <a:lnTo>
                  <a:pt x="6525" y="15020"/>
                </a:lnTo>
                <a:lnTo>
                  <a:pt x="6525" y="19103"/>
                </a:lnTo>
                <a:lnTo>
                  <a:pt x="6308" y="19103"/>
                </a:lnTo>
                <a:lnTo>
                  <a:pt x="6308" y="15020"/>
                </a:lnTo>
                <a:close/>
                <a:moveTo>
                  <a:pt x="6904" y="15020"/>
                </a:moveTo>
                <a:lnTo>
                  <a:pt x="7120" y="15020"/>
                </a:lnTo>
                <a:lnTo>
                  <a:pt x="7120" y="19103"/>
                </a:lnTo>
                <a:lnTo>
                  <a:pt x="6904" y="19103"/>
                </a:lnTo>
                <a:lnTo>
                  <a:pt x="6904" y="15020"/>
                </a:lnTo>
                <a:close/>
                <a:moveTo>
                  <a:pt x="7554" y="15020"/>
                </a:moveTo>
                <a:lnTo>
                  <a:pt x="7770" y="15020"/>
                </a:lnTo>
                <a:lnTo>
                  <a:pt x="7770" y="19103"/>
                </a:lnTo>
                <a:lnTo>
                  <a:pt x="7554" y="19103"/>
                </a:lnTo>
                <a:lnTo>
                  <a:pt x="7554" y="15020"/>
                </a:lnTo>
                <a:close/>
                <a:moveTo>
                  <a:pt x="8799" y="15020"/>
                </a:moveTo>
                <a:lnTo>
                  <a:pt x="9016" y="15020"/>
                </a:lnTo>
                <a:lnTo>
                  <a:pt x="9016" y="19103"/>
                </a:lnTo>
                <a:lnTo>
                  <a:pt x="8799" y="19103"/>
                </a:lnTo>
                <a:lnTo>
                  <a:pt x="8799" y="15020"/>
                </a:lnTo>
                <a:close/>
                <a:moveTo>
                  <a:pt x="9449" y="15020"/>
                </a:moveTo>
                <a:lnTo>
                  <a:pt x="9665" y="15020"/>
                </a:lnTo>
                <a:lnTo>
                  <a:pt x="9665" y="19103"/>
                </a:lnTo>
                <a:lnTo>
                  <a:pt x="9449" y="19103"/>
                </a:lnTo>
                <a:lnTo>
                  <a:pt x="9449" y="15020"/>
                </a:lnTo>
                <a:close/>
                <a:moveTo>
                  <a:pt x="10044" y="15020"/>
                </a:moveTo>
                <a:lnTo>
                  <a:pt x="10261" y="15020"/>
                </a:lnTo>
                <a:lnTo>
                  <a:pt x="10261" y="19103"/>
                </a:lnTo>
                <a:lnTo>
                  <a:pt x="10044" y="19103"/>
                </a:lnTo>
                <a:lnTo>
                  <a:pt x="10044" y="15020"/>
                </a:lnTo>
                <a:close/>
                <a:moveTo>
                  <a:pt x="11344" y="15020"/>
                </a:moveTo>
                <a:lnTo>
                  <a:pt x="11506" y="15020"/>
                </a:lnTo>
                <a:lnTo>
                  <a:pt x="11506" y="19103"/>
                </a:lnTo>
                <a:lnTo>
                  <a:pt x="11344" y="19103"/>
                </a:lnTo>
                <a:lnTo>
                  <a:pt x="11344" y="15020"/>
                </a:lnTo>
                <a:close/>
                <a:moveTo>
                  <a:pt x="11940" y="15020"/>
                </a:moveTo>
                <a:lnTo>
                  <a:pt x="12156" y="15020"/>
                </a:lnTo>
                <a:lnTo>
                  <a:pt x="12156" y="19103"/>
                </a:lnTo>
                <a:lnTo>
                  <a:pt x="11940" y="19103"/>
                </a:lnTo>
                <a:lnTo>
                  <a:pt x="11940" y="15020"/>
                </a:lnTo>
                <a:close/>
                <a:moveTo>
                  <a:pt x="12589" y="15020"/>
                </a:moveTo>
                <a:lnTo>
                  <a:pt x="12806" y="15020"/>
                </a:lnTo>
                <a:lnTo>
                  <a:pt x="12806" y="19103"/>
                </a:lnTo>
                <a:lnTo>
                  <a:pt x="12589" y="19103"/>
                </a:lnTo>
                <a:lnTo>
                  <a:pt x="12589" y="15020"/>
                </a:lnTo>
                <a:close/>
                <a:moveTo>
                  <a:pt x="13835" y="15020"/>
                </a:moveTo>
                <a:lnTo>
                  <a:pt x="14051" y="15020"/>
                </a:lnTo>
                <a:lnTo>
                  <a:pt x="14051" y="19103"/>
                </a:lnTo>
                <a:lnTo>
                  <a:pt x="13835" y="19103"/>
                </a:lnTo>
                <a:lnTo>
                  <a:pt x="13835" y="15020"/>
                </a:lnTo>
                <a:close/>
                <a:moveTo>
                  <a:pt x="14430" y="15020"/>
                </a:moveTo>
                <a:lnTo>
                  <a:pt x="14647" y="15020"/>
                </a:lnTo>
                <a:lnTo>
                  <a:pt x="14647" y="19103"/>
                </a:lnTo>
                <a:lnTo>
                  <a:pt x="14430" y="19103"/>
                </a:lnTo>
                <a:lnTo>
                  <a:pt x="14430" y="15020"/>
                </a:lnTo>
                <a:close/>
                <a:moveTo>
                  <a:pt x="15080" y="15020"/>
                </a:moveTo>
                <a:lnTo>
                  <a:pt x="15297" y="15020"/>
                </a:lnTo>
                <a:lnTo>
                  <a:pt x="15297" y="19103"/>
                </a:lnTo>
                <a:lnTo>
                  <a:pt x="15080" y="19103"/>
                </a:lnTo>
                <a:lnTo>
                  <a:pt x="15080" y="15020"/>
                </a:lnTo>
                <a:close/>
                <a:moveTo>
                  <a:pt x="16326" y="15020"/>
                </a:moveTo>
                <a:lnTo>
                  <a:pt x="16542" y="15020"/>
                </a:lnTo>
                <a:lnTo>
                  <a:pt x="16542" y="19103"/>
                </a:lnTo>
                <a:lnTo>
                  <a:pt x="16326" y="19103"/>
                </a:lnTo>
                <a:lnTo>
                  <a:pt x="16326" y="15020"/>
                </a:lnTo>
                <a:close/>
                <a:moveTo>
                  <a:pt x="16975" y="15020"/>
                </a:moveTo>
                <a:lnTo>
                  <a:pt x="17192" y="15020"/>
                </a:lnTo>
                <a:lnTo>
                  <a:pt x="17192" y="19103"/>
                </a:lnTo>
                <a:lnTo>
                  <a:pt x="16975" y="19103"/>
                </a:lnTo>
                <a:lnTo>
                  <a:pt x="16975" y="15020"/>
                </a:lnTo>
                <a:close/>
                <a:moveTo>
                  <a:pt x="17571" y="15020"/>
                </a:moveTo>
                <a:lnTo>
                  <a:pt x="17788" y="15020"/>
                </a:lnTo>
                <a:lnTo>
                  <a:pt x="17788" y="19103"/>
                </a:lnTo>
                <a:lnTo>
                  <a:pt x="17571" y="19103"/>
                </a:lnTo>
                <a:lnTo>
                  <a:pt x="17571" y="15020"/>
                </a:lnTo>
                <a:close/>
                <a:moveTo>
                  <a:pt x="18816" y="15020"/>
                </a:moveTo>
                <a:lnTo>
                  <a:pt x="19033" y="15020"/>
                </a:lnTo>
                <a:lnTo>
                  <a:pt x="19033" y="19103"/>
                </a:lnTo>
                <a:lnTo>
                  <a:pt x="18816" y="19103"/>
                </a:lnTo>
                <a:lnTo>
                  <a:pt x="18816" y="15020"/>
                </a:lnTo>
                <a:close/>
                <a:moveTo>
                  <a:pt x="19466" y="15020"/>
                </a:moveTo>
                <a:lnTo>
                  <a:pt x="19683" y="15020"/>
                </a:lnTo>
                <a:lnTo>
                  <a:pt x="19683" y="19103"/>
                </a:lnTo>
                <a:lnTo>
                  <a:pt x="19466" y="19103"/>
                </a:lnTo>
                <a:lnTo>
                  <a:pt x="19466" y="15020"/>
                </a:lnTo>
                <a:close/>
                <a:moveTo>
                  <a:pt x="20116" y="15020"/>
                </a:moveTo>
                <a:lnTo>
                  <a:pt x="20333" y="15020"/>
                </a:lnTo>
                <a:lnTo>
                  <a:pt x="20333" y="19103"/>
                </a:lnTo>
                <a:lnTo>
                  <a:pt x="20116" y="19103"/>
                </a:lnTo>
                <a:lnTo>
                  <a:pt x="20116" y="15020"/>
                </a:lnTo>
                <a:close/>
              </a:path>
            </a:pathLst>
          </a:custGeom>
          <a:solidFill>
            <a:srgbClr val="FFFFFF"/>
          </a:solidFill>
          <a:ln cap="flat" cmpd="sng" w="25400">
            <a:solidFill>
              <a:schemeClr val="accent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6" name="Google Shape;176;p38"/>
          <p:cNvSpPr/>
          <p:nvPr/>
        </p:nvSpPr>
        <p:spPr>
          <a:xfrm>
            <a:off x="8759825" y="2514600"/>
            <a:ext cx="539750" cy="1527175"/>
          </a:xfrm>
          <a:custGeom>
            <a:rect b="b" l="l" r="r" t="t"/>
            <a:pathLst>
              <a:path extrusionOk="0" h="21600" w="21600">
                <a:moveTo>
                  <a:pt x="10800" y="0"/>
                </a:moveTo>
                <a:cubicBezTo>
                  <a:pt x="7870" y="0"/>
                  <a:pt x="5496" y="838"/>
                  <a:pt x="5496" y="1871"/>
                </a:cubicBezTo>
                <a:lnTo>
                  <a:pt x="5496" y="3544"/>
                </a:lnTo>
                <a:lnTo>
                  <a:pt x="9466" y="3544"/>
                </a:lnTo>
                <a:cubicBezTo>
                  <a:pt x="9886" y="3544"/>
                  <a:pt x="10226" y="3664"/>
                  <a:pt x="10226" y="3812"/>
                </a:cubicBezTo>
                <a:cubicBezTo>
                  <a:pt x="10226" y="3960"/>
                  <a:pt x="9886" y="4080"/>
                  <a:pt x="9466" y="4080"/>
                </a:cubicBezTo>
                <a:lnTo>
                  <a:pt x="5496" y="4080"/>
                </a:lnTo>
                <a:lnTo>
                  <a:pt x="5496" y="5464"/>
                </a:lnTo>
                <a:lnTo>
                  <a:pt x="7380" y="5464"/>
                </a:lnTo>
                <a:cubicBezTo>
                  <a:pt x="7801" y="5464"/>
                  <a:pt x="8141" y="5584"/>
                  <a:pt x="8141" y="5732"/>
                </a:cubicBezTo>
                <a:cubicBezTo>
                  <a:pt x="8141" y="5881"/>
                  <a:pt x="7801" y="6001"/>
                  <a:pt x="7380" y="6001"/>
                </a:cubicBezTo>
                <a:lnTo>
                  <a:pt x="5496" y="6001"/>
                </a:lnTo>
                <a:lnTo>
                  <a:pt x="5496" y="7511"/>
                </a:lnTo>
                <a:lnTo>
                  <a:pt x="9322" y="7511"/>
                </a:lnTo>
                <a:cubicBezTo>
                  <a:pt x="9742" y="7511"/>
                  <a:pt x="10083" y="7631"/>
                  <a:pt x="10083" y="7779"/>
                </a:cubicBezTo>
                <a:cubicBezTo>
                  <a:pt x="10083" y="7928"/>
                  <a:pt x="9743" y="8049"/>
                  <a:pt x="9322" y="8049"/>
                </a:cubicBezTo>
                <a:lnTo>
                  <a:pt x="5496" y="8049"/>
                </a:lnTo>
                <a:lnTo>
                  <a:pt x="5496" y="9511"/>
                </a:lnTo>
                <a:lnTo>
                  <a:pt x="7380" y="9511"/>
                </a:lnTo>
                <a:cubicBezTo>
                  <a:pt x="7801" y="9511"/>
                  <a:pt x="8141" y="9631"/>
                  <a:pt x="8141" y="9779"/>
                </a:cubicBezTo>
                <a:cubicBezTo>
                  <a:pt x="8141" y="9927"/>
                  <a:pt x="7801" y="10047"/>
                  <a:pt x="7380" y="10047"/>
                </a:cubicBezTo>
                <a:lnTo>
                  <a:pt x="5496" y="10047"/>
                </a:lnTo>
                <a:lnTo>
                  <a:pt x="5496" y="11450"/>
                </a:lnTo>
                <a:lnTo>
                  <a:pt x="9322" y="11450"/>
                </a:lnTo>
                <a:cubicBezTo>
                  <a:pt x="9742" y="11450"/>
                  <a:pt x="10083" y="11571"/>
                  <a:pt x="10083" y="11720"/>
                </a:cubicBezTo>
                <a:cubicBezTo>
                  <a:pt x="10083" y="11868"/>
                  <a:pt x="9743" y="11988"/>
                  <a:pt x="9322" y="11988"/>
                </a:cubicBezTo>
                <a:lnTo>
                  <a:pt x="5496" y="11988"/>
                </a:lnTo>
                <a:lnTo>
                  <a:pt x="5496" y="14474"/>
                </a:lnTo>
                <a:cubicBezTo>
                  <a:pt x="2219" y="15128"/>
                  <a:pt x="0" y="16367"/>
                  <a:pt x="0" y="17790"/>
                </a:cubicBezTo>
                <a:cubicBezTo>
                  <a:pt x="0" y="19894"/>
                  <a:pt x="4836" y="21600"/>
                  <a:pt x="10800" y="21600"/>
                </a:cubicBezTo>
                <a:cubicBezTo>
                  <a:pt x="16764" y="21600"/>
                  <a:pt x="21600" y="19894"/>
                  <a:pt x="21600" y="17790"/>
                </a:cubicBezTo>
                <a:cubicBezTo>
                  <a:pt x="21600" y="16367"/>
                  <a:pt x="19381" y="15128"/>
                  <a:pt x="16104" y="14474"/>
                </a:cubicBezTo>
                <a:lnTo>
                  <a:pt x="16104" y="1871"/>
                </a:lnTo>
                <a:cubicBezTo>
                  <a:pt x="16104" y="838"/>
                  <a:pt x="13730" y="0"/>
                  <a:pt x="10800" y="0"/>
                </a:cubicBezTo>
                <a:close/>
              </a:path>
            </a:pathLst>
          </a:custGeom>
          <a:solidFill>
            <a:srgbClr val="FFFFFF"/>
          </a:solidFill>
          <a:ln cap="flat" cmpd="sng" w="25400">
            <a:solidFill>
              <a:schemeClr val="accent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7" name="Google Shape;177;p38"/>
          <p:cNvSpPr/>
          <p:nvPr/>
        </p:nvSpPr>
        <p:spPr>
          <a:xfrm>
            <a:off x="5064125" y="2532062"/>
            <a:ext cx="1133475" cy="1382712"/>
          </a:xfrm>
          <a:custGeom>
            <a:rect b="b" l="l" r="r" t="t"/>
            <a:pathLst>
              <a:path extrusionOk="0" h="21600" w="21455">
                <a:moveTo>
                  <a:pt x="514" y="0"/>
                </a:moveTo>
                <a:cubicBezTo>
                  <a:pt x="98" y="0"/>
                  <a:pt x="-145" y="386"/>
                  <a:pt x="95" y="667"/>
                </a:cubicBezTo>
                <a:lnTo>
                  <a:pt x="2428" y="3395"/>
                </a:lnTo>
                <a:cubicBezTo>
                  <a:pt x="2532" y="3516"/>
                  <a:pt x="2588" y="3660"/>
                  <a:pt x="2588" y="3809"/>
                </a:cubicBezTo>
                <a:lnTo>
                  <a:pt x="2588" y="19081"/>
                </a:lnTo>
                <a:cubicBezTo>
                  <a:pt x="2588" y="20472"/>
                  <a:pt x="3954" y="21600"/>
                  <a:pt x="5641" y="21600"/>
                </a:cubicBezTo>
                <a:lnTo>
                  <a:pt x="18401" y="21600"/>
                </a:lnTo>
                <a:cubicBezTo>
                  <a:pt x="20088" y="21600"/>
                  <a:pt x="21455" y="20473"/>
                  <a:pt x="21455" y="19081"/>
                </a:cubicBezTo>
                <a:lnTo>
                  <a:pt x="21455" y="343"/>
                </a:lnTo>
                <a:cubicBezTo>
                  <a:pt x="21455" y="153"/>
                  <a:pt x="21270" y="0"/>
                  <a:pt x="21040" y="0"/>
                </a:cubicBezTo>
                <a:lnTo>
                  <a:pt x="514" y="0"/>
                </a:lnTo>
                <a:close/>
                <a:moveTo>
                  <a:pt x="5514" y="1777"/>
                </a:moveTo>
                <a:lnTo>
                  <a:pt x="8245" y="1777"/>
                </a:lnTo>
                <a:lnTo>
                  <a:pt x="8245" y="2168"/>
                </a:lnTo>
                <a:lnTo>
                  <a:pt x="5514" y="2168"/>
                </a:lnTo>
                <a:lnTo>
                  <a:pt x="5514" y="1777"/>
                </a:lnTo>
                <a:close/>
                <a:moveTo>
                  <a:pt x="5514" y="2850"/>
                </a:moveTo>
                <a:lnTo>
                  <a:pt x="7016" y="2850"/>
                </a:lnTo>
                <a:lnTo>
                  <a:pt x="7016" y="3240"/>
                </a:lnTo>
                <a:lnTo>
                  <a:pt x="5514" y="3240"/>
                </a:lnTo>
                <a:lnTo>
                  <a:pt x="5514" y="2850"/>
                </a:lnTo>
                <a:close/>
                <a:moveTo>
                  <a:pt x="5516" y="3922"/>
                </a:moveTo>
                <a:lnTo>
                  <a:pt x="7018" y="3922"/>
                </a:lnTo>
                <a:lnTo>
                  <a:pt x="7018" y="4313"/>
                </a:lnTo>
                <a:lnTo>
                  <a:pt x="5516" y="4313"/>
                </a:lnTo>
                <a:lnTo>
                  <a:pt x="5516" y="3922"/>
                </a:lnTo>
                <a:close/>
                <a:moveTo>
                  <a:pt x="5516" y="4993"/>
                </a:moveTo>
                <a:lnTo>
                  <a:pt x="7020" y="4993"/>
                </a:lnTo>
                <a:lnTo>
                  <a:pt x="7020" y="5385"/>
                </a:lnTo>
                <a:lnTo>
                  <a:pt x="5516" y="5385"/>
                </a:lnTo>
                <a:lnTo>
                  <a:pt x="5516" y="4993"/>
                </a:lnTo>
                <a:close/>
                <a:moveTo>
                  <a:pt x="5512" y="6067"/>
                </a:moveTo>
                <a:lnTo>
                  <a:pt x="8245" y="6067"/>
                </a:lnTo>
                <a:lnTo>
                  <a:pt x="8245" y="6456"/>
                </a:lnTo>
                <a:lnTo>
                  <a:pt x="5514" y="6456"/>
                </a:lnTo>
                <a:lnTo>
                  <a:pt x="5512" y="6067"/>
                </a:lnTo>
                <a:close/>
                <a:moveTo>
                  <a:pt x="5514" y="7138"/>
                </a:moveTo>
                <a:lnTo>
                  <a:pt x="7016" y="7138"/>
                </a:lnTo>
                <a:lnTo>
                  <a:pt x="7018" y="7528"/>
                </a:lnTo>
                <a:lnTo>
                  <a:pt x="5514" y="7528"/>
                </a:lnTo>
                <a:lnTo>
                  <a:pt x="5514" y="7138"/>
                </a:lnTo>
                <a:close/>
                <a:moveTo>
                  <a:pt x="5514" y="8210"/>
                </a:moveTo>
                <a:lnTo>
                  <a:pt x="7018" y="8210"/>
                </a:lnTo>
                <a:lnTo>
                  <a:pt x="7018" y="8599"/>
                </a:lnTo>
                <a:lnTo>
                  <a:pt x="5516" y="8599"/>
                </a:lnTo>
                <a:lnTo>
                  <a:pt x="5514" y="8210"/>
                </a:lnTo>
                <a:close/>
                <a:moveTo>
                  <a:pt x="5516" y="9281"/>
                </a:moveTo>
                <a:lnTo>
                  <a:pt x="7020" y="9281"/>
                </a:lnTo>
                <a:lnTo>
                  <a:pt x="7020" y="9673"/>
                </a:lnTo>
                <a:lnTo>
                  <a:pt x="5516" y="9673"/>
                </a:lnTo>
                <a:lnTo>
                  <a:pt x="5516" y="9281"/>
                </a:lnTo>
                <a:close/>
                <a:moveTo>
                  <a:pt x="5516" y="10354"/>
                </a:moveTo>
                <a:lnTo>
                  <a:pt x="8249" y="10354"/>
                </a:lnTo>
                <a:lnTo>
                  <a:pt x="8249" y="10744"/>
                </a:lnTo>
                <a:lnTo>
                  <a:pt x="5519" y="10744"/>
                </a:lnTo>
                <a:lnTo>
                  <a:pt x="5516" y="10354"/>
                </a:lnTo>
                <a:close/>
                <a:moveTo>
                  <a:pt x="5519" y="11426"/>
                </a:moveTo>
                <a:lnTo>
                  <a:pt x="7020" y="11426"/>
                </a:lnTo>
                <a:lnTo>
                  <a:pt x="7022" y="11816"/>
                </a:lnTo>
                <a:lnTo>
                  <a:pt x="5519" y="11816"/>
                </a:lnTo>
                <a:lnTo>
                  <a:pt x="5519" y="11426"/>
                </a:lnTo>
                <a:close/>
                <a:moveTo>
                  <a:pt x="5519" y="12498"/>
                </a:moveTo>
                <a:lnTo>
                  <a:pt x="7022" y="12498"/>
                </a:lnTo>
                <a:lnTo>
                  <a:pt x="7022" y="12887"/>
                </a:lnTo>
                <a:lnTo>
                  <a:pt x="5521" y="12887"/>
                </a:lnTo>
                <a:lnTo>
                  <a:pt x="5519" y="12498"/>
                </a:lnTo>
                <a:close/>
                <a:moveTo>
                  <a:pt x="5521" y="13569"/>
                </a:moveTo>
                <a:lnTo>
                  <a:pt x="7022" y="13569"/>
                </a:lnTo>
                <a:lnTo>
                  <a:pt x="7022" y="13961"/>
                </a:lnTo>
                <a:lnTo>
                  <a:pt x="5521" y="13961"/>
                </a:lnTo>
                <a:lnTo>
                  <a:pt x="5521" y="13569"/>
                </a:lnTo>
                <a:close/>
                <a:moveTo>
                  <a:pt x="5521" y="14641"/>
                </a:moveTo>
                <a:lnTo>
                  <a:pt x="8253" y="14641"/>
                </a:lnTo>
                <a:lnTo>
                  <a:pt x="8253" y="15032"/>
                </a:lnTo>
                <a:lnTo>
                  <a:pt x="5523" y="15032"/>
                </a:lnTo>
                <a:lnTo>
                  <a:pt x="5521" y="14641"/>
                </a:lnTo>
                <a:close/>
                <a:moveTo>
                  <a:pt x="5523" y="15714"/>
                </a:moveTo>
                <a:lnTo>
                  <a:pt x="7024" y="15714"/>
                </a:lnTo>
                <a:lnTo>
                  <a:pt x="7024" y="16104"/>
                </a:lnTo>
                <a:lnTo>
                  <a:pt x="5523" y="16104"/>
                </a:lnTo>
                <a:lnTo>
                  <a:pt x="5523" y="15714"/>
                </a:lnTo>
                <a:close/>
                <a:moveTo>
                  <a:pt x="5523" y="16786"/>
                </a:moveTo>
                <a:lnTo>
                  <a:pt x="7026" y="16786"/>
                </a:lnTo>
                <a:lnTo>
                  <a:pt x="7026" y="17177"/>
                </a:lnTo>
                <a:lnTo>
                  <a:pt x="5525" y="17177"/>
                </a:lnTo>
                <a:lnTo>
                  <a:pt x="5523" y="16786"/>
                </a:lnTo>
                <a:close/>
                <a:moveTo>
                  <a:pt x="5525" y="17857"/>
                </a:moveTo>
                <a:lnTo>
                  <a:pt x="7026" y="17857"/>
                </a:lnTo>
                <a:lnTo>
                  <a:pt x="7026" y="18249"/>
                </a:lnTo>
                <a:lnTo>
                  <a:pt x="5525" y="18249"/>
                </a:lnTo>
                <a:lnTo>
                  <a:pt x="5525" y="17857"/>
                </a:lnTo>
                <a:close/>
                <a:moveTo>
                  <a:pt x="5525" y="18930"/>
                </a:moveTo>
                <a:lnTo>
                  <a:pt x="8255" y="18930"/>
                </a:lnTo>
                <a:lnTo>
                  <a:pt x="8257" y="19320"/>
                </a:lnTo>
                <a:lnTo>
                  <a:pt x="5525" y="19320"/>
                </a:lnTo>
                <a:lnTo>
                  <a:pt x="5525" y="18930"/>
                </a:lnTo>
                <a:close/>
              </a:path>
            </a:pathLst>
          </a:custGeom>
          <a:solidFill>
            <a:srgbClr val="FFFFFF"/>
          </a:solidFill>
          <a:ln cap="flat" cmpd="sng" w="25400">
            <a:solidFill>
              <a:schemeClr val="accent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8" name="Google Shape;178;p38"/>
          <p:cNvSpPr/>
          <p:nvPr/>
        </p:nvSpPr>
        <p:spPr>
          <a:xfrm>
            <a:off x="3081337" y="4497387"/>
            <a:ext cx="1270000" cy="1270000"/>
          </a:xfrm>
          <a:custGeom>
            <a:rect b="b" l="l" r="r" t="t"/>
            <a:pathLst>
              <a:path extrusionOk="0" h="21600" w="21600">
                <a:moveTo>
                  <a:pt x="204" y="0"/>
                </a:moveTo>
                <a:cubicBezTo>
                  <a:pt x="91" y="0"/>
                  <a:pt x="0" y="92"/>
                  <a:pt x="0" y="206"/>
                </a:cubicBezTo>
                <a:lnTo>
                  <a:pt x="0" y="1070"/>
                </a:lnTo>
                <a:cubicBezTo>
                  <a:pt x="0" y="1183"/>
                  <a:pt x="91" y="1274"/>
                  <a:pt x="204" y="1274"/>
                </a:cubicBezTo>
                <a:cubicBezTo>
                  <a:pt x="598" y="1274"/>
                  <a:pt x="3707" y="1274"/>
                  <a:pt x="7432" y="1274"/>
                </a:cubicBezTo>
                <a:lnTo>
                  <a:pt x="7432" y="3181"/>
                </a:lnTo>
                <a:lnTo>
                  <a:pt x="8705" y="3181"/>
                </a:lnTo>
                <a:lnTo>
                  <a:pt x="8705" y="1274"/>
                </a:lnTo>
                <a:cubicBezTo>
                  <a:pt x="10081" y="1274"/>
                  <a:pt x="11513" y="1274"/>
                  <a:pt x="12895" y="1274"/>
                </a:cubicBezTo>
                <a:lnTo>
                  <a:pt x="12895" y="3181"/>
                </a:lnTo>
                <a:lnTo>
                  <a:pt x="14168" y="3181"/>
                </a:lnTo>
                <a:lnTo>
                  <a:pt x="14168" y="1274"/>
                </a:lnTo>
                <a:cubicBezTo>
                  <a:pt x="17941" y="1274"/>
                  <a:pt x="21077" y="1274"/>
                  <a:pt x="21396" y="1274"/>
                </a:cubicBezTo>
                <a:cubicBezTo>
                  <a:pt x="21509" y="1274"/>
                  <a:pt x="21600" y="1183"/>
                  <a:pt x="21600" y="1070"/>
                </a:cubicBezTo>
                <a:lnTo>
                  <a:pt x="21600" y="206"/>
                </a:lnTo>
                <a:cubicBezTo>
                  <a:pt x="21600" y="92"/>
                  <a:pt x="21508" y="0"/>
                  <a:pt x="21389" y="0"/>
                </a:cubicBezTo>
                <a:lnTo>
                  <a:pt x="204" y="0"/>
                </a:lnTo>
                <a:close/>
                <a:moveTo>
                  <a:pt x="4922" y="3554"/>
                </a:moveTo>
                <a:cubicBezTo>
                  <a:pt x="4630" y="3554"/>
                  <a:pt x="4382" y="3763"/>
                  <a:pt x="4333" y="4055"/>
                </a:cubicBezTo>
                <a:lnTo>
                  <a:pt x="2061" y="17923"/>
                </a:lnTo>
                <a:cubicBezTo>
                  <a:pt x="2013" y="18215"/>
                  <a:pt x="1868" y="18478"/>
                  <a:pt x="1646" y="18667"/>
                </a:cubicBezTo>
                <a:lnTo>
                  <a:pt x="204" y="19916"/>
                </a:lnTo>
                <a:cubicBezTo>
                  <a:pt x="80" y="20024"/>
                  <a:pt x="10" y="20174"/>
                  <a:pt x="10" y="20336"/>
                </a:cubicBezTo>
                <a:lnTo>
                  <a:pt x="10" y="21600"/>
                </a:lnTo>
                <a:lnTo>
                  <a:pt x="21600" y="21600"/>
                </a:lnTo>
                <a:lnTo>
                  <a:pt x="21600" y="20341"/>
                </a:lnTo>
                <a:cubicBezTo>
                  <a:pt x="21600" y="20179"/>
                  <a:pt x="21530" y="20024"/>
                  <a:pt x="21406" y="19916"/>
                </a:cubicBezTo>
                <a:lnTo>
                  <a:pt x="19966" y="18667"/>
                </a:lnTo>
                <a:cubicBezTo>
                  <a:pt x="19744" y="18473"/>
                  <a:pt x="19592" y="18209"/>
                  <a:pt x="19549" y="17923"/>
                </a:cubicBezTo>
                <a:lnTo>
                  <a:pt x="17277" y="4055"/>
                </a:lnTo>
                <a:cubicBezTo>
                  <a:pt x="17228" y="3769"/>
                  <a:pt x="16980" y="3554"/>
                  <a:pt x="16688" y="3554"/>
                </a:cubicBezTo>
                <a:lnTo>
                  <a:pt x="4922" y="3554"/>
                </a:lnTo>
                <a:close/>
                <a:moveTo>
                  <a:pt x="10805" y="5692"/>
                </a:moveTo>
                <a:cubicBezTo>
                  <a:pt x="14000" y="5692"/>
                  <a:pt x="16585" y="8278"/>
                  <a:pt x="16585" y="11475"/>
                </a:cubicBezTo>
                <a:cubicBezTo>
                  <a:pt x="16585" y="14666"/>
                  <a:pt x="13995" y="17258"/>
                  <a:pt x="10805" y="17258"/>
                </a:cubicBezTo>
                <a:cubicBezTo>
                  <a:pt x="7615" y="17258"/>
                  <a:pt x="5025" y="14672"/>
                  <a:pt x="5025" y="11475"/>
                </a:cubicBezTo>
                <a:cubicBezTo>
                  <a:pt x="5025" y="8284"/>
                  <a:pt x="7610" y="5692"/>
                  <a:pt x="10805" y="5692"/>
                </a:cubicBezTo>
                <a:close/>
                <a:moveTo>
                  <a:pt x="14357" y="7712"/>
                </a:moveTo>
                <a:lnTo>
                  <a:pt x="11168" y="10562"/>
                </a:lnTo>
                <a:cubicBezTo>
                  <a:pt x="10817" y="10422"/>
                  <a:pt x="10395" y="10492"/>
                  <a:pt x="10108" y="10778"/>
                </a:cubicBezTo>
                <a:cubicBezTo>
                  <a:pt x="9725" y="11161"/>
                  <a:pt x="9725" y="11783"/>
                  <a:pt x="10108" y="12167"/>
                </a:cubicBezTo>
                <a:cubicBezTo>
                  <a:pt x="10492" y="12550"/>
                  <a:pt x="11113" y="12550"/>
                  <a:pt x="11497" y="12167"/>
                </a:cubicBezTo>
                <a:cubicBezTo>
                  <a:pt x="11783" y="11881"/>
                  <a:pt x="11853" y="11464"/>
                  <a:pt x="11713" y="11107"/>
                </a:cubicBezTo>
                <a:lnTo>
                  <a:pt x="14561" y="7916"/>
                </a:lnTo>
                <a:lnTo>
                  <a:pt x="14357" y="7712"/>
                </a:lnTo>
                <a:close/>
              </a:path>
            </a:pathLst>
          </a:custGeom>
          <a:solidFill>
            <a:srgbClr val="FFFFFF"/>
          </a:solidFill>
          <a:ln cap="flat" cmpd="sng" w="25400">
            <a:solidFill>
              <a:schemeClr val="accent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9" name="Google Shape;179;p38"/>
          <p:cNvSpPr/>
          <p:nvPr/>
        </p:nvSpPr>
        <p:spPr>
          <a:xfrm>
            <a:off x="9625012" y="4697412"/>
            <a:ext cx="1741487" cy="1092200"/>
          </a:xfrm>
          <a:custGeom>
            <a:rect b="b" l="l" r="r" t="t"/>
            <a:pathLst>
              <a:path extrusionOk="0" h="21600" w="21163">
                <a:moveTo>
                  <a:pt x="12587" y="0"/>
                </a:moveTo>
                <a:cubicBezTo>
                  <a:pt x="8555" y="0"/>
                  <a:pt x="6723" y="2256"/>
                  <a:pt x="6086" y="3315"/>
                </a:cubicBezTo>
                <a:cubicBezTo>
                  <a:pt x="5935" y="3565"/>
                  <a:pt x="5683" y="3543"/>
                  <a:pt x="5548" y="3269"/>
                </a:cubicBezTo>
                <a:cubicBezTo>
                  <a:pt x="5210" y="2580"/>
                  <a:pt x="4579" y="1527"/>
                  <a:pt x="3884" y="1527"/>
                </a:cubicBezTo>
                <a:cubicBezTo>
                  <a:pt x="2850" y="1527"/>
                  <a:pt x="3652" y="4548"/>
                  <a:pt x="3652" y="4548"/>
                </a:cubicBezTo>
                <a:cubicBezTo>
                  <a:pt x="3652" y="4548"/>
                  <a:pt x="2493" y="5921"/>
                  <a:pt x="2229" y="7581"/>
                </a:cubicBezTo>
                <a:cubicBezTo>
                  <a:pt x="2033" y="8805"/>
                  <a:pt x="641" y="8562"/>
                  <a:pt x="364" y="8562"/>
                </a:cubicBezTo>
                <a:cubicBezTo>
                  <a:pt x="-65" y="8562"/>
                  <a:pt x="-90" y="9711"/>
                  <a:pt x="162" y="10817"/>
                </a:cubicBezTo>
                <a:cubicBezTo>
                  <a:pt x="414" y="11924"/>
                  <a:pt x="1121" y="12374"/>
                  <a:pt x="1121" y="12374"/>
                </a:cubicBezTo>
                <a:cubicBezTo>
                  <a:pt x="995" y="12579"/>
                  <a:pt x="940" y="12757"/>
                  <a:pt x="1397" y="13358"/>
                </a:cubicBezTo>
                <a:cubicBezTo>
                  <a:pt x="1708" y="13767"/>
                  <a:pt x="2573" y="15312"/>
                  <a:pt x="4854" y="16551"/>
                </a:cubicBezTo>
                <a:cubicBezTo>
                  <a:pt x="5082" y="16675"/>
                  <a:pt x="5218" y="17057"/>
                  <a:pt x="5167" y="17439"/>
                </a:cubicBezTo>
                <a:lnTo>
                  <a:pt x="4702" y="20912"/>
                </a:lnTo>
                <a:cubicBezTo>
                  <a:pt x="4655" y="21267"/>
                  <a:pt x="4822" y="21600"/>
                  <a:pt x="5046" y="21600"/>
                </a:cubicBezTo>
                <a:lnTo>
                  <a:pt x="6770" y="21600"/>
                </a:lnTo>
                <a:cubicBezTo>
                  <a:pt x="6952" y="21600"/>
                  <a:pt x="7117" y="21432"/>
                  <a:pt x="7195" y="21165"/>
                </a:cubicBezTo>
                <a:lnTo>
                  <a:pt x="8037" y="18272"/>
                </a:lnTo>
                <a:cubicBezTo>
                  <a:pt x="8124" y="17974"/>
                  <a:pt x="8318" y="17798"/>
                  <a:pt x="8520" y="17839"/>
                </a:cubicBezTo>
                <a:cubicBezTo>
                  <a:pt x="9682" y="18075"/>
                  <a:pt x="11029" y="18218"/>
                  <a:pt x="12587" y="18218"/>
                </a:cubicBezTo>
                <a:cubicBezTo>
                  <a:pt x="13307" y="18218"/>
                  <a:pt x="13973" y="18115"/>
                  <a:pt x="14586" y="17928"/>
                </a:cubicBezTo>
                <a:cubicBezTo>
                  <a:pt x="14785" y="17867"/>
                  <a:pt x="14987" y="18016"/>
                  <a:pt x="15087" y="18304"/>
                </a:cubicBezTo>
                <a:lnTo>
                  <a:pt x="16087" y="21210"/>
                </a:lnTo>
                <a:cubicBezTo>
                  <a:pt x="16170" y="21452"/>
                  <a:pt x="16326" y="21600"/>
                  <a:pt x="16497" y="21600"/>
                </a:cubicBezTo>
                <a:lnTo>
                  <a:pt x="18243" y="21600"/>
                </a:lnTo>
                <a:cubicBezTo>
                  <a:pt x="18466" y="21600"/>
                  <a:pt x="18632" y="21267"/>
                  <a:pt x="18585" y="20912"/>
                </a:cubicBezTo>
                <a:lnTo>
                  <a:pt x="17934" y="16027"/>
                </a:lnTo>
                <a:cubicBezTo>
                  <a:pt x="17898" y="15757"/>
                  <a:pt x="17954" y="15477"/>
                  <a:pt x="18081" y="15293"/>
                </a:cubicBezTo>
                <a:cubicBezTo>
                  <a:pt x="19709" y="12937"/>
                  <a:pt x="20209" y="9534"/>
                  <a:pt x="19579" y="6535"/>
                </a:cubicBezTo>
                <a:cubicBezTo>
                  <a:pt x="19542" y="6361"/>
                  <a:pt x="19606" y="6175"/>
                  <a:pt x="19716" y="6132"/>
                </a:cubicBezTo>
                <a:cubicBezTo>
                  <a:pt x="20422" y="5855"/>
                  <a:pt x="21510" y="5137"/>
                  <a:pt x="21057" y="3409"/>
                </a:cubicBezTo>
                <a:cubicBezTo>
                  <a:pt x="21016" y="3254"/>
                  <a:pt x="20894" y="3213"/>
                  <a:pt x="20817" y="3325"/>
                </a:cubicBezTo>
                <a:cubicBezTo>
                  <a:pt x="20744" y="3432"/>
                  <a:pt x="20690" y="3550"/>
                  <a:pt x="20648" y="3659"/>
                </a:cubicBezTo>
                <a:cubicBezTo>
                  <a:pt x="20608" y="3765"/>
                  <a:pt x="20510" y="3756"/>
                  <a:pt x="20481" y="3640"/>
                </a:cubicBezTo>
                <a:cubicBezTo>
                  <a:pt x="20393" y="3281"/>
                  <a:pt x="20178" y="2828"/>
                  <a:pt x="19658" y="2927"/>
                </a:cubicBezTo>
                <a:cubicBezTo>
                  <a:pt x="19214" y="3013"/>
                  <a:pt x="19022" y="3455"/>
                  <a:pt x="18950" y="3944"/>
                </a:cubicBezTo>
                <a:cubicBezTo>
                  <a:pt x="18926" y="4113"/>
                  <a:pt x="18794" y="4163"/>
                  <a:pt x="18727" y="4027"/>
                </a:cubicBezTo>
                <a:cubicBezTo>
                  <a:pt x="17574" y="1683"/>
                  <a:pt x="15528" y="0"/>
                  <a:pt x="12587" y="0"/>
                </a:cubicBezTo>
                <a:close/>
                <a:moveTo>
                  <a:pt x="12448" y="1027"/>
                </a:moveTo>
                <a:cubicBezTo>
                  <a:pt x="13136" y="1027"/>
                  <a:pt x="13772" y="1163"/>
                  <a:pt x="14343" y="1427"/>
                </a:cubicBezTo>
                <a:cubicBezTo>
                  <a:pt x="14395" y="1452"/>
                  <a:pt x="14423" y="1545"/>
                  <a:pt x="14402" y="1626"/>
                </a:cubicBezTo>
                <a:lnTo>
                  <a:pt x="14271" y="2126"/>
                </a:lnTo>
                <a:cubicBezTo>
                  <a:pt x="14254" y="2195"/>
                  <a:pt x="14208" y="2230"/>
                  <a:pt x="14164" y="2210"/>
                </a:cubicBezTo>
                <a:cubicBezTo>
                  <a:pt x="13649" y="1978"/>
                  <a:pt x="13073" y="1858"/>
                  <a:pt x="12448" y="1858"/>
                </a:cubicBezTo>
                <a:cubicBezTo>
                  <a:pt x="11524" y="1858"/>
                  <a:pt x="10708" y="2034"/>
                  <a:pt x="10012" y="2382"/>
                </a:cubicBezTo>
                <a:cubicBezTo>
                  <a:pt x="9968" y="2404"/>
                  <a:pt x="9920" y="2371"/>
                  <a:pt x="9902" y="2301"/>
                </a:cubicBezTo>
                <a:lnTo>
                  <a:pt x="9773" y="1801"/>
                </a:lnTo>
                <a:cubicBezTo>
                  <a:pt x="9752" y="1721"/>
                  <a:pt x="9776" y="1628"/>
                  <a:pt x="9827" y="1602"/>
                </a:cubicBezTo>
                <a:cubicBezTo>
                  <a:pt x="10483" y="1268"/>
                  <a:pt x="11341" y="1027"/>
                  <a:pt x="12448" y="1027"/>
                </a:cubicBezTo>
                <a:close/>
                <a:moveTo>
                  <a:pt x="19754" y="3828"/>
                </a:moveTo>
                <a:cubicBezTo>
                  <a:pt x="19782" y="3821"/>
                  <a:pt x="19813" y="3823"/>
                  <a:pt x="19842" y="3836"/>
                </a:cubicBezTo>
                <a:cubicBezTo>
                  <a:pt x="19958" y="3890"/>
                  <a:pt x="20023" y="4100"/>
                  <a:pt x="19987" y="4307"/>
                </a:cubicBezTo>
                <a:cubicBezTo>
                  <a:pt x="19929" y="4638"/>
                  <a:pt x="19691" y="4699"/>
                  <a:pt x="19691" y="4699"/>
                </a:cubicBezTo>
                <a:cubicBezTo>
                  <a:pt x="19691" y="4699"/>
                  <a:pt x="19502" y="4478"/>
                  <a:pt x="19565" y="4113"/>
                </a:cubicBezTo>
                <a:cubicBezTo>
                  <a:pt x="19592" y="3958"/>
                  <a:pt x="19669" y="3850"/>
                  <a:pt x="19754" y="3828"/>
                </a:cubicBezTo>
                <a:close/>
              </a:path>
            </a:pathLst>
          </a:custGeom>
          <a:solidFill>
            <a:srgbClr val="FFFFFF"/>
          </a:solidFill>
          <a:ln cap="flat" cmpd="sng" w="25400">
            <a:solidFill>
              <a:schemeClr val="accent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0" name="Google Shape;180;p38"/>
          <p:cNvSpPr txBox="1"/>
          <p:nvPr/>
        </p:nvSpPr>
        <p:spPr>
          <a:xfrm>
            <a:off x="1039812" y="4038600"/>
            <a:ext cx="1697037" cy="433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1751"/>
              </a:buClr>
              <a:buSzPts val="2200"/>
              <a:buFont typeface="Verdana"/>
              <a:buNone/>
            </a:pPr>
            <a:r>
              <a:rPr b="1" i="0" lang="en-US" sz="2200" u="none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lunghezza</a:t>
            </a:r>
            <a:endParaRPr/>
          </a:p>
        </p:txBody>
      </p:sp>
      <p:sp>
        <p:nvSpPr>
          <p:cNvPr id="181" name="Google Shape;181;p38"/>
          <p:cNvSpPr txBox="1"/>
          <p:nvPr/>
        </p:nvSpPr>
        <p:spPr>
          <a:xfrm>
            <a:off x="3295650" y="6005512"/>
            <a:ext cx="841375" cy="433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1751"/>
              </a:buClr>
              <a:buSzPts val="2200"/>
              <a:buFont typeface="Verdana"/>
              <a:buNone/>
            </a:pPr>
            <a:r>
              <a:rPr b="1" i="0" lang="en-US" sz="2200" u="none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peso</a:t>
            </a:r>
            <a:endParaRPr/>
          </a:p>
        </p:txBody>
      </p:sp>
      <p:sp>
        <p:nvSpPr>
          <p:cNvPr id="182" name="Google Shape;182;p38"/>
          <p:cNvSpPr txBox="1"/>
          <p:nvPr/>
        </p:nvSpPr>
        <p:spPr>
          <a:xfrm>
            <a:off x="4924425" y="4041775"/>
            <a:ext cx="1411287" cy="434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1751"/>
              </a:buClr>
              <a:buSzPts val="2200"/>
              <a:buFont typeface="Verdana"/>
              <a:buNone/>
            </a:pPr>
            <a:r>
              <a:rPr b="1" i="0" lang="en-US" sz="2200" u="none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capacità</a:t>
            </a:r>
            <a:endParaRPr/>
          </a:p>
        </p:txBody>
      </p:sp>
      <p:sp>
        <p:nvSpPr>
          <p:cNvPr id="183" name="Google Shape;183;p38"/>
          <p:cNvSpPr txBox="1"/>
          <p:nvPr/>
        </p:nvSpPr>
        <p:spPr>
          <a:xfrm>
            <a:off x="7994650" y="4065587"/>
            <a:ext cx="2070100" cy="434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1751"/>
              </a:buClr>
              <a:buSzPts val="2200"/>
              <a:buFont typeface="Verdana"/>
              <a:buNone/>
            </a:pPr>
            <a:r>
              <a:rPr b="1" i="0" lang="en-US" sz="2200" u="none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temperatura</a:t>
            </a:r>
            <a:endParaRPr/>
          </a:p>
        </p:txBody>
      </p:sp>
      <p:sp>
        <p:nvSpPr>
          <p:cNvPr id="184" name="Google Shape;184;p38"/>
          <p:cNvSpPr/>
          <p:nvPr/>
        </p:nvSpPr>
        <p:spPr>
          <a:xfrm>
            <a:off x="6596062" y="4594225"/>
            <a:ext cx="1244600" cy="1295400"/>
          </a:xfrm>
          <a:custGeom>
            <a:rect b="b" l="l" r="r" t="t"/>
            <a:pathLst>
              <a:path extrusionOk="0" h="21600" w="21600">
                <a:moveTo>
                  <a:pt x="9383" y="0"/>
                </a:moveTo>
                <a:cubicBezTo>
                  <a:pt x="9270" y="0"/>
                  <a:pt x="9180" y="87"/>
                  <a:pt x="9180" y="195"/>
                </a:cubicBezTo>
                <a:lnTo>
                  <a:pt x="9180" y="1060"/>
                </a:lnTo>
                <a:cubicBezTo>
                  <a:pt x="9180" y="1169"/>
                  <a:pt x="9270" y="1255"/>
                  <a:pt x="9383" y="1255"/>
                </a:cubicBezTo>
                <a:lnTo>
                  <a:pt x="10193" y="1255"/>
                </a:lnTo>
                <a:lnTo>
                  <a:pt x="10193" y="2180"/>
                </a:lnTo>
                <a:cubicBezTo>
                  <a:pt x="10391" y="2169"/>
                  <a:pt x="10596" y="2158"/>
                  <a:pt x="10800" y="2158"/>
                </a:cubicBezTo>
                <a:cubicBezTo>
                  <a:pt x="11004" y="2163"/>
                  <a:pt x="11202" y="2169"/>
                  <a:pt x="11406" y="2180"/>
                </a:cubicBezTo>
                <a:lnTo>
                  <a:pt x="11406" y="1255"/>
                </a:lnTo>
                <a:lnTo>
                  <a:pt x="12217" y="1255"/>
                </a:lnTo>
                <a:cubicBezTo>
                  <a:pt x="12330" y="1255"/>
                  <a:pt x="12420" y="1169"/>
                  <a:pt x="12420" y="1060"/>
                </a:cubicBezTo>
                <a:lnTo>
                  <a:pt x="12420" y="195"/>
                </a:lnTo>
                <a:cubicBezTo>
                  <a:pt x="12420" y="87"/>
                  <a:pt x="12330" y="0"/>
                  <a:pt x="12217" y="0"/>
                </a:cubicBezTo>
                <a:lnTo>
                  <a:pt x="9383" y="0"/>
                </a:lnTo>
                <a:close/>
                <a:moveTo>
                  <a:pt x="3789" y="1876"/>
                </a:moveTo>
                <a:cubicBezTo>
                  <a:pt x="1699" y="1876"/>
                  <a:pt x="0" y="3501"/>
                  <a:pt x="0" y="5513"/>
                </a:cubicBezTo>
                <a:cubicBezTo>
                  <a:pt x="0" y="6698"/>
                  <a:pt x="594" y="7753"/>
                  <a:pt x="1512" y="8416"/>
                </a:cubicBezTo>
                <a:cubicBezTo>
                  <a:pt x="2402" y="6057"/>
                  <a:pt x="4243" y="4132"/>
                  <a:pt x="6589" y="3072"/>
                </a:cubicBezTo>
                <a:cubicBezTo>
                  <a:pt x="5898" y="2338"/>
                  <a:pt x="4900" y="1876"/>
                  <a:pt x="3789" y="1876"/>
                </a:cubicBezTo>
                <a:close/>
                <a:moveTo>
                  <a:pt x="17809" y="1876"/>
                </a:moveTo>
                <a:cubicBezTo>
                  <a:pt x="16698" y="1876"/>
                  <a:pt x="15700" y="2338"/>
                  <a:pt x="15009" y="3072"/>
                </a:cubicBezTo>
                <a:cubicBezTo>
                  <a:pt x="17349" y="4132"/>
                  <a:pt x="19192" y="6057"/>
                  <a:pt x="20088" y="8416"/>
                </a:cubicBezTo>
                <a:cubicBezTo>
                  <a:pt x="21006" y="7753"/>
                  <a:pt x="21600" y="6698"/>
                  <a:pt x="21600" y="5513"/>
                </a:cubicBezTo>
                <a:cubicBezTo>
                  <a:pt x="21600" y="3501"/>
                  <a:pt x="19900" y="1876"/>
                  <a:pt x="17809" y="1876"/>
                </a:cubicBezTo>
                <a:close/>
                <a:moveTo>
                  <a:pt x="10795" y="2647"/>
                </a:moveTo>
                <a:cubicBezTo>
                  <a:pt x="5627" y="2647"/>
                  <a:pt x="1422" y="6681"/>
                  <a:pt x="1422" y="11639"/>
                </a:cubicBezTo>
                <a:cubicBezTo>
                  <a:pt x="1422" y="14673"/>
                  <a:pt x="2997" y="17358"/>
                  <a:pt x="5399" y="18984"/>
                </a:cubicBezTo>
                <a:lnTo>
                  <a:pt x="4521" y="20926"/>
                </a:lnTo>
                <a:cubicBezTo>
                  <a:pt x="4407" y="21170"/>
                  <a:pt x="4526" y="21458"/>
                  <a:pt x="4781" y="21561"/>
                </a:cubicBezTo>
                <a:cubicBezTo>
                  <a:pt x="4849" y="21588"/>
                  <a:pt x="4919" y="21600"/>
                  <a:pt x="4987" y="21600"/>
                </a:cubicBezTo>
                <a:cubicBezTo>
                  <a:pt x="5179" y="21600"/>
                  <a:pt x="5365" y="21491"/>
                  <a:pt x="5450" y="21306"/>
                </a:cubicBezTo>
                <a:lnTo>
                  <a:pt x="6267" y="19500"/>
                </a:lnTo>
                <a:cubicBezTo>
                  <a:pt x="7610" y="20212"/>
                  <a:pt x="9151" y="20621"/>
                  <a:pt x="10795" y="20621"/>
                </a:cubicBezTo>
                <a:cubicBezTo>
                  <a:pt x="12432" y="20621"/>
                  <a:pt x="13978" y="20212"/>
                  <a:pt x="15321" y="19500"/>
                </a:cubicBezTo>
                <a:lnTo>
                  <a:pt x="16137" y="21306"/>
                </a:lnTo>
                <a:cubicBezTo>
                  <a:pt x="16222" y="21491"/>
                  <a:pt x="16405" y="21600"/>
                  <a:pt x="16603" y="21600"/>
                </a:cubicBezTo>
                <a:cubicBezTo>
                  <a:pt x="16671" y="21600"/>
                  <a:pt x="16738" y="21588"/>
                  <a:pt x="16806" y="21561"/>
                </a:cubicBezTo>
                <a:cubicBezTo>
                  <a:pt x="17061" y="21452"/>
                  <a:pt x="17180" y="21170"/>
                  <a:pt x="17067" y="20926"/>
                </a:cubicBezTo>
                <a:lnTo>
                  <a:pt x="16188" y="18984"/>
                </a:lnTo>
                <a:cubicBezTo>
                  <a:pt x="18591" y="17353"/>
                  <a:pt x="20166" y="14673"/>
                  <a:pt x="20166" y="11639"/>
                </a:cubicBezTo>
                <a:cubicBezTo>
                  <a:pt x="20166" y="6681"/>
                  <a:pt x="15963" y="2647"/>
                  <a:pt x="10795" y="2647"/>
                </a:cubicBezTo>
                <a:close/>
                <a:moveTo>
                  <a:pt x="10800" y="6317"/>
                </a:moveTo>
                <a:cubicBezTo>
                  <a:pt x="11134" y="6317"/>
                  <a:pt x="11406" y="6579"/>
                  <a:pt x="11406" y="6899"/>
                </a:cubicBezTo>
                <a:lnTo>
                  <a:pt x="11406" y="11058"/>
                </a:lnTo>
                <a:lnTo>
                  <a:pt x="13322" y="11058"/>
                </a:lnTo>
                <a:cubicBezTo>
                  <a:pt x="13656" y="11058"/>
                  <a:pt x="13927" y="11319"/>
                  <a:pt x="13927" y="11639"/>
                </a:cubicBezTo>
                <a:cubicBezTo>
                  <a:pt x="13927" y="11960"/>
                  <a:pt x="13656" y="12222"/>
                  <a:pt x="13322" y="12222"/>
                </a:cubicBezTo>
                <a:lnTo>
                  <a:pt x="10193" y="12222"/>
                </a:lnTo>
                <a:lnTo>
                  <a:pt x="10193" y="6899"/>
                </a:lnTo>
                <a:cubicBezTo>
                  <a:pt x="10193" y="6579"/>
                  <a:pt x="10466" y="6317"/>
                  <a:pt x="10800" y="6317"/>
                </a:cubicBezTo>
                <a:close/>
              </a:path>
            </a:pathLst>
          </a:custGeom>
          <a:solidFill>
            <a:srgbClr val="FFFFFF"/>
          </a:solidFill>
          <a:ln cap="flat" cmpd="sng" w="25400">
            <a:solidFill>
              <a:schemeClr val="accent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5" name="Google Shape;185;p38"/>
          <p:cNvSpPr txBox="1"/>
          <p:nvPr/>
        </p:nvSpPr>
        <p:spPr>
          <a:xfrm>
            <a:off x="6669087" y="6003925"/>
            <a:ext cx="1098550" cy="434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1751"/>
              </a:buClr>
              <a:buSzPts val="2200"/>
              <a:buFont typeface="Verdana"/>
              <a:buNone/>
            </a:pPr>
            <a:r>
              <a:rPr b="1" i="0" lang="en-US" sz="2200" u="none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tempo</a:t>
            </a:r>
            <a:endParaRPr/>
          </a:p>
        </p:txBody>
      </p:sp>
      <p:sp>
        <p:nvSpPr>
          <p:cNvPr id="186" name="Google Shape;186;p38"/>
          <p:cNvSpPr txBox="1"/>
          <p:nvPr/>
        </p:nvSpPr>
        <p:spPr>
          <a:xfrm>
            <a:off x="9894887" y="6005512"/>
            <a:ext cx="1201737" cy="433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1751"/>
              </a:buClr>
              <a:buSzPts val="2200"/>
              <a:buFont typeface="Verdana"/>
              <a:buNone/>
            </a:pPr>
            <a:r>
              <a:rPr b="1" i="0" lang="en-US" sz="2200" u="none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denaro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Segnaposto testo 3" id="191" name="Google Shape;191;p39"/>
          <p:cNvSpPr txBox="1"/>
          <p:nvPr/>
        </p:nvSpPr>
        <p:spPr>
          <a:xfrm>
            <a:off x="693737" y="568325"/>
            <a:ext cx="10802937" cy="121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Ogni </a:t>
            </a:r>
            <a:r>
              <a:rPr b="1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grandezza</a:t>
            </a: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ha la sua unità di misura.</a:t>
            </a:r>
            <a:endParaRPr/>
          </a:p>
        </p:txBody>
      </p:sp>
      <p:pic>
        <p:nvPicPr>
          <p:cNvPr id="192" name="Google Shape;192;p39"/>
          <p:cNvPicPr preferRelativeResize="0"/>
          <p:nvPr/>
        </p:nvPicPr>
        <p:blipFill rotWithShape="1">
          <a:blip r:embed="rId3">
            <a:alphaModFix/>
          </a:blip>
          <a:srcRect b="0" l="13272" r="8900" t="0"/>
          <a:stretch/>
        </p:blipFill>
        <p:spPr>
          <a:xfrm>
            <a:off x="334962" y="2060575"/>
            <a:ext cx="3983037" cy="3373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9"/>
          <p:cNvPicPr preferRelativeResize="0"/>
          <p:nvPr/>
        </p:nvPicPr>
        <p:blipFill rotWithShape="1">
          <a:blip r:embed="rId4">
            <a:alphaModFix/>
          </a:blip>
          <a:srcRect b="0" l="17668" r="11394" t="0"/>
          <a:stretch/>
        </p:blipFill>
        <p:spPr>
          <a:xfrm>
            <a:off x="8040687" y="1947862"/>
            <a:ext cx="3983037" cy="3741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60887" y="1382712"/>
            <a:ext cx="3236912" cy="487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Segnaposto testo 3" id="199" name="Google Shape;199;p40"/>
          <p:cNvSpPr txBox="1"/>
          <p:nvPr/>
        </p:nvSpPr>
        <p:spPr>
          <a:xfrm>
            <a:off x="693737" y="568325"/>
            <a:ext cx="10802937" cy="121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L’unità di misura della lunghezza è il </a:t>
            </a:r>
            <a:r>
              <a:rPr b="1" i="0" lang="en-US" sz="2400" u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metro (m)</a:t>
            </a: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con i suoi multipli e sottomultipli.</a:t>
            </a:r>
            <a:endParaRPr/>
          </a:p>
        </p:txBody>
      </p:sp>
      <p:graphicFrame>
        <p:nvGraphicFramePr>
          <p:cNvPr id="200" name="Google Shape;200;p40"/>
          <p:cNvGraphicFramePr/>
          <p:nvPr/>
        </p:nvGraphicFramePr>
        <p:xfrm>
          <a:off x="501650" y="1603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{1E76EA31-B45F-4CA1-91E8-F485E2D89E83}</a:tableStyleId>
              </a:tblPr>
              <a:tblGrid>
                <a:gridCol w="1600200"/>
                <a:gridCol w="1600200"/>
                <a:gridCol w="1600200"/>
                <a:gridCol w="1395400"/>
                <a:gridCol w="1689100"/>
                <a:gridCol w="1600200"/>
                <a:gridCol w="1600200"/>
              </a:tblGrid>
              <a:tr h="96520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Verdana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MULTIPLI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 hMerge="1"/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B3F5B"/>
                        </a:buClr>
                        <a:buSzPts val="1800"/>
                        <a:buFont typeface="Verdana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CB3F5B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UNITÀ DI MISURA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Verdana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SOTTOMULTIPLI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 hMerge="1"/>
                <a:tc hMerge="1"/>
              </a:tr>
              <a:tr h="776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6FF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96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chilometro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6FF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96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ettometro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6FF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96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decametro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B3F5B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CB3F5B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metro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051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905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decimetro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051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905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centimetro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051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905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millimetro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</a:tr>
              <a:tr h="776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6FF"/>
                        </a:buClr>
                        <a:buSzPts val="2000"/>
                        <a:buFont typeface="Verdana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0096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km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6FF"/>
                        </a:buClr>
                        <a:buSzPts val="2000"/>
                        <a:buFont typeface="Verdana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0096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hm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6FF"/>
                        </a:buClr>
                        <a:buSzPts val="2000"/>
                        <a:buFont typeface="Verdana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0096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dam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B3F5B"/>
                        </a:buClr>
                        <a:buSzPts val="2000"/>
                        <a:buFont typeface="Verdana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CB3F5B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051"/>
                        </a:buClr>
                        <a:buSzPts val="2000"/>
                        <a:buFont typeface="Verdana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00905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051"/>
                        </a:buClr>
                        <a:buSzPts val="2000"/>
                        <a:buFont typeface="Verdana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00905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9051"/>
                        </a:buClr>
                        <a:buSzPts val="2000"/>
                        <a:buFont typeface="Verdana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00905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mm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F6F6"/>
                    </a:solidFill>
                  </a:tcPr>
                </a:tc>
              </a:tr>
              <a:tr h="776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1000 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100 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10 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B3F5B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CB3F5B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0,1 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0,01 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Verdana"/>
                        <a:buNone/>
                      </a:pPr>
                      <a:r>
                        <a:rPr b="0" i="0" lang="en-US" sz="2000" u="none" cap="none" strike="noStrike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0,001 m</a:t>
                      </a:r>
                      <a:endParaRPr/>
                    </a:p>
                  </a:txBody>
                  <a:tcPr marT="0" marB="0" marR="0" marL="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ECEC"/>
                    </a:solidFill>
                  </a:tcPr>
                </a:tc>
              </a:tr>
            </a:tbl>
          </a:graphicData>
        </a:graphic>
      </p:graphicFrame>
      <p:pic>
        <p:nvPicPr>
          <p:cNvPr id="201" name="Google Shape;201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5512" y="4887912"/>
            <a:ext cx="10236200" cy="147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Segnaposto testo 3" id="206" name="Google Shape;206;p41"/>
          <p:cNvSpPr txBox="1"/>
          <p:nvPr/>
        </p:nvSpPr>
        <p:spPr>
          <a:xfrm>
            <a:off x="693737" y="568325"/>
            <a:ext cx="10802937" cy="14938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Quanto è lungo un </a:t>
            </a:r>
            <a:r>
              <a:rPr b="1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metro</a:t>
            </a: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?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Prova a misurare qualcosa usando un metro da sarto o un metro a nastro.</a:t>
            </a:r>
            <a:endParaRPr/>
          </a:p>
        </p:txBody>
      </p:sp>
      <p:pic>
        <p:nvPicPr>
          <p:cNvPr id="207" name="Google Shape;207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78137" y="2147887"/>
            <a:ext cx="6434137" cy="4291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Segnaposto testo 3" id="212" name="Google Shape;212;p42"/>
          <p:cNvSpPr txBox="1"/>
          <p:nvPr/>
        </p:nvSpPr>
        <p:spPr>
          <a:xfrm>
            <a:off x="693737" y="568325"/>
            <a:ext cx="10802937" cy="2130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Quanto è lungo un </a:t>
            </a:r>
            <a:r>
              <a:rPr b="1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chilometro</a:t>
            </a: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?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Hai mai fatto una passeggiata di tre, cinque o dieci chilometri?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Quanto tempo hai impiegato?</a:t>
            </a:r>
            <a:endParaRPr/>
          </a:p>
        </p:txBody>
      </p:sp>
      <p:pic>
        <p:nvPicPr>
          <p:cNvPr id="213" name="Google Shape;213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81250" y="2287587"/>
            <a:ext cx="7427912" cy="417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Segnaposto testo 3" id="218" name="Google Shape;218;p43"/>
          <p:cNvSpPr txBox="1"/>
          <p:nvPr/>
        </p:nvSpPr>
        <p:spPr>
          <a:xfrm>
            <a:off x="693737" y="568325"/>
            <a:ext cx="10802937" cy="169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Quanto è lungo un </a:t>
            </a:r>
            <a:r>
              <a:rPr b="1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centimetro</a:t>
            </a: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? 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Prova a misurare, con un righello, lo spessore di un libro o di un tavolo.</a:t>
            </a:r>
            <a:endParaRPr/>
          </a:p>
        </p:txBody>
      </p:sp>
      <p:pic>
        <p:nvPicPr>
          <p:cNvPr id="219" name="Google Shape;21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5300" y="1363662"/>
            <a:ext cx="8555037" cy="3609975"/>
          </a:xfrm>
          <a:prstGeom prst="rect">
            <a:avLst/>
          </a:prstGeom>
          <a:noFill/>
          <a:ln>
            <a:noFill/>
          </a:ln>
        </p:spPr>
      </p:pic>
      <p:sp>
        <p:nvSpPr>
          <p:cNvPr descr="Segnaposto testo 3" id="220" name="Google Shape;220;p43"/>
          <p:cNvSpPr txBox="1"/>
          <p:nvPr/>
        </p:nvSpPr>
        <p:spPr>
          <a:xfrm>
            <a:off x="642937" y="4494212"/>
            <a:ext cx="10801350" cy="1697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Quali oggetti ti vengono in mente che sono lunghi più o meno un </a:t>
            </a:r>
            <a:r>
              <a:rPr b="1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decimetro</a:t>
            </a: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cioè 10 centimetri (o 0,1 metri)?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Segnaposto testo 3" id="225" name="Google Shape;225;p44"/>
          <p:cNvSpPr txBox="1"/>
          <p:nvPr/>
        </p:nvSpPr>
        <p:spPr>
          <a:xfrm>
            <a:off x="693737" y="568325"/>
            <a:ext cx="10802937" cy="19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Il </a:t>
            </a:r>
            <a:r>
              <a:rPr b="1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millimetro</a:t>
            </a: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serve per misurare oggetti molto piccoli.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</a:pPr>
            <a:r>
              <a:rPr b="0" i="0" lang="en-US" sz="2400" u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 quali casi è utile essere così precisi?</a:t>
            </a:r>
            <a:endParaRPr/>
          </a:p>
        </p:txBody>
      </p:sp>
      <p:pic>
        <p:nvPicPr>
          <p:cNvPr id="226" name="Google Shape;22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13025" y="1824037"/>
            <a:ext cx="6964362" cy="4643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 - Title Slide">
  <a:themeElements>
    <a:clrScheme name="">
      <a:dk1>
        <a:srgbClr val="000000"/>
      </a:dk1>
      <a:lt1>
        <a:srgbClr val="45CCCB"/>
      </a:lt1>
      <a:dk2>
        <a:srgbClr val="A7A7A7"/>
      </a:dk2>
      <a:lt2>
        <a:srgbClr val="535353"/>
      </a:lt2>
      <a:accent1>
        <a:srgbClr val="45CCCB"/>
      </a:accent1>
      <a:accent2>
        <a:srgbClr val="78BA4C"/>
      </a:accent2>
      <a:accent3>
        <a:srgbClr val="B0E2E2"/>
      </a:accent3>
      <a:accent4>
        <a:srgbClr val="000000"/>
      </a:accent4>
      <a:accent5>
        <a:srgbClr val="B0E2E2"/>
      </a:accent5>
      <a:accent6>
        <a:srgbClr val="6CA844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 - Testo + 1 Immagine">
  <a:themeElements>
    <a:clrScheme name="">
      <a:dk1>
        <a:srgbClr val="000000"/>
      </a:dk1>
      <a:lt1>
        <a:srgbClr val="45CCCB"/>
      </a:lt1>
      <a:dk2>
        <a:srgbClr val="A7A7A7"/>
      </a:dk2>
      <a:lt2>
        <a:srgbClr val="535353"/>
      </a:lt2>
      <a:accent1>
        <a:srgbClr val="45CCCB"/>
      </a:accent1>
      <a:accent2>
        <a:srgbClr val="78BA4C"/>
      </a:accent2>
      <a:accent3>
        <a:srgbClr val="B0E2E2"/>
      </a:accent3>
      <a:accent4>
        <a:srgbClr val="000000"/>
      </a:accent4>
      <a:accent5>
        <a:srgbClr val="B0E2E2"/>
      </a:accent5>
      <a:accent6>
        <a:srgbClr val="6CA844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45CCCB"/>
      </a:lt1>
      <a:dk2>
        <a:srgbClr val="A7A7A7"/>
      </a:dk2>
      <a:lt2>
        <a:srgbClr val="535353"/>
      </a:lt2>
      <a:accent1>
        <a:srgbClr val="45CCCB"/>
      </a:accent1>
      <a:accent2>
        <a:srgbClr val="78BA4C"/>
      </a:accent2>
      <a:accent3>
        <a:srgbClr val="B0E2E2"/>
      </a:accent3>
      <a:accent4>
        <a:srgbClr val="000000"/>
      </a:accent4>
      <a:accent5>
        <a:srgbClr val="B0E2E2"/>
      </a:accent5>
      <a:accent6>
        <a:srgbClr val="6CA844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