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  <p:sldMasterId id="2147483671" r:id="rId2"/>
  </p:sldMasterIdLst>
  <p:notesMasterIdLst>
    <p:notesMasterId r:id="rId10"/>
  </p:notesMasterIdLst>
  <p:sldIdLst>
    <p:sldId id="256" r:id="rId3"/>
    <p:sldId id="266" r:id="rId4"/>
    <p:sldId id="330" r:id="rId5"/>
    <p:sldId id="339" r:id="rId6"/>
    <p:sldId id="340" r:id="rId7"/>
    <p:sldId id="341" r:id="rId8"/>
    <p:sldId id="34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1D4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E8A466-A693-45D8-A5F6-E851034E3770}">
  <a:tblStyle styleId="{F8E8A466-A693-45D8-A5F6-E851034E37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 varScale="1">
        <p:scale>
          <a:sx n="107" d="100"/>
          <a:sy n="107" d="100"/>
        </p:scale>
        <p:origin x="7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0304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5851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2045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123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3683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title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2A2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06212" y="6378575"/>
            <a:ext cx="392112" cy="28733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06212" y="6383337"/>
            <a:ext cx="392112" cy="2889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D1D4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/>
        </p:nvSpPr>
        <p:spPr>
          <a:xfrm>
            <a:off x="2480334" y="3191669"/>
            <a:ext cx="7231331" cy="47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lvl="0" algn="ctr">
              <a:buClr>
                <a:srgbClr val="FFFFFF"/>
              </a:buClr>
              <a:buSzPts val="2700"/>
            </a:pPr>
            <a:r>
              <a:rPr lang="it-IT" sz="2700" b="1" dirty="0">
                <a:solidFill>
                  <a:srgbClr val="FFFFFF"/>
                </a:solidFill>
              </a:rPr>
              <a:t>TIPI DI LINEE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TIPI DI LINEE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7970249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GUARDA L’IMMAGINE. </a:t>
            </a:r>
          </a:p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SAI DIRE QUALI </a:t>
            </a:r>
            <a:r>
              <a:rPr lang="it-IT" sz="2800" b="1" dirty="0">
                <a:latin typeface="+mn-lt"/>
              </a:rPr>
              <a:t>LINEE</a:t>
            </a:r>
            <a:r>
              <a:rPr lang="it-IT" sz="2800" dirty="0">
                <a:latin typeface="+mn-lt"/>
              </a:rPr>
              <a:t> SONO DISEGNATE?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872" y="3497158"/>
            <a:ext cx="4048125" cy="2771775"/>
          </a:xfrm>
          <a:prstGeom prst="rect">
            <a:avLst/>
          </a:prstGeom>
        </p:spPr>
      </p:pic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137" y="3268081"/>
            <a:ext cx="2880610" cy="2560542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TIPI DI LINEE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684413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SONO </a:t>
            </a:r>
            <a:r>
              <a:rPr lang="it-IT" sz="2800" b="1" dirty="0">
                <a:latin typeface="+mn-lt"/>
              </a:rPr>
              <a:t>LINEE APERTE </a:t>
            </a:r>
            <a:r>
              <a:rPr lang="it-IT" sz="2800" dirty="0">
                <a:latin typeface="+mn-lt"/>
              </a:rPr>
              <a:t>SEMPLICI.</a:t>
            </a:r>
          </a:p>
        </p:txBody>
      </p:sp>
    </p:spTree>
    <p:extLst>
      <p:ext uri="{BB962C8B-B14F-4D97-AF65-F5344CB8AC3E}">
        <p14:creationId xmlns:p14="http://schemas.microsoft.com/office/powerpoint/2010/main" val="3264618306"/>
      </p:ext>
    </p:extLst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872" y="3363808"/>
            <a:ext cx="4143375" cy="2905125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TIPI DI LINEE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7970249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GUARDA ORA QUESTE LINEE, CI SONO DIFFERENZE CON LE PRECEDENTI?</a:t>
            </a:r>
          </a:p>
        </p:txBody>
      </p:sp>
    </p:spTree>
    <p:extLst>
      <p:ext uri="{BB962C8B-B14F-4D97-AF65-F5344CB8AC3E}">
        <p14:creationId xmlns:p14="http://schemas.microsoft.com/office/powerpoint/2010/main" val="352767829"/>
      </p:ext>
    </p:ext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137" y="3268081"/>
            <a:ext cx="2880610" cy="2560542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TIPI DI LINEE</a:t>
            </a:r>
          </a:p>
        </p:txBody>
      </p:sp>
      <p:sp>
        <p:nvSpPr>
          <p:cNvPr id="4" name="Rettangolo 3"/>
          <p:cNvSpPr/>
          <p:nvPr/>
        </p:nvSpPr>
        <p:spPr>
          <a:xfrm>
            <a:off x="356259" y="2092162"/>
            <a:ext cx="81820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SONO SEMPRE LINEE APERTE, </a:t>
            </a:r>
          </a:p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MA STAVOLTA SI INTRECCIANO TRA DI LORO. </a:t>
            </a:r>
            <a:br>
              <a:rPr lang="it-IT" sz="2800" dirty="0">
                <a:latin typeface="+mn-lt"/>
              </a:rPr>
            </a:br>
            <a:r>
              <a:rPr lang="it-IT" sz="2800" dirty="0">
                <a:latin typeface="+mn-lt"/>
              </a:rPr>
              <a:t>SONO QUINDI </a:t>
            </a:r>
            <a:r>
              <a:rPr lang="it-IT" sz="2800" b="1" dirty="0">
                <a:latin typeface="+mn-lt"/>
              </a:rPr>
              <a:t>LINEE APERTE INTRECCIATE</a:t>
            </a:r>
            <a:r>
              <a:rPr lang="it-IT" sz="28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4481428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TIPI DI LINEE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6844130" cy="1951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COME SAI ESISTONO ANCHE LE </a:t>
            </a:r>
            <a:r>
              <a:rPr lang="it-IT" sz="2800" b="1" dirty="0">
                <a:latin typeface="+mn-lt"/>
              </a:rPr>
              <a:t>LINEE CHIUSE</a:t>
            </a:r>
            <a:r>
              <a:rPr lang="it-IT" sz="2800" dirty="0">
                <a:latin typeface="+mn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CHE COSA DEFINISCONO?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935" y="3106778"/>
            <a:ext cx="2149013" cy="288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82179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137" y="3268081"/>
            <a:ext cx="2880610" cy="2560542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TIPI DI LINEE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55687" y="1749741"/>
            <a:ext cx="6844130" cy="1951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>
                <a:latin typeface="+mn-lt"/>
              </a:rPr>
              <a:t>UNA LINEA CHIUSA RAPPRESENTA IL CONFINE TRA LA REGIONE INTERNA E LA REGIONE ESTERNA.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000" y="3701173"/>
            <a:ext cx="6047548" cy="229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21312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VUOTA - NEG-VUOTISSIMA">
  <a:themeElements>
    <a:clrScheme name="VUOTA - NEG-VUOTISSIMA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UOTA - COPERTINA-img-bianco">
  <a:themeElements>
    <a:clrScheme name="VUOTA - COPERTINA-img-bianco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88</Words>
  <Application>Microsoft Macintosh PowerPoint</Application>
  <PresentationFormat>Widescreen</PresentationFormat>
  <Paragraphs>16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VUOTA - NEG-VUOTISSIMA</vt:lpstr>
      <vt:lpstr>VUOTA - COPERTINA-img-bianco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Nuzzo</dc:creator>
  <cp:lastModifiedBy>Utente di Microsoft Office</cp:lastModifiedBy>
  <cp:revision>93</cp:revision>
  <dcterms:modified xsi:type="dcterms:W3CDTF">2024-06-17T12:58:56Z</dcterms:modified>
</cp:coreProperties>
</file>