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2" r:id="rId1"/>
    <p:sldMasterId id="2147483671" r:id="rId2"/>
  </p:sldMasterIdLst>
  <p:notesMasterIdLst>
    <p:notesMasterId r:id="rId10"/>
  </p:notesMasterIdLst>
  <p:sldIdLst>
    <p:sldId id="256" r:id="rId3"/>
    <p:sldId id="266" r:id="rId4"/>
    <p:sldId id="330" r:id="rId5"/>
    <p:sldId id="331" r:id="rId6"/>
    <p:sldId id="333" r:id="rId7"/>
    <p:sldId id="332" r:id="rId8"/>
    <p:sldId id="334" r:id="rId9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384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D1D4"/>
    <a:srgbClr val="CC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F8E8A466-A693-45D8-A5F6-E851034E3770}">
  <a:tblStyle styleId="{F8E8A466-A693-45D8-A5F6-E851034E3770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1" d="100"/>
          <a:sy n="51" d="100"/>
        </p:scale>
        <p:origin x="48" y="37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8" name="Google Shape;14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1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6" name="Google Shape;206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1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6" name="Google Shape;206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5603043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1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6" name="Google Shape;206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6842844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1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6" name="Google Shape;206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1311025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1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6" name="Google Shape;206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660664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1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6" name="Google Shape;206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858791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 type="tx">
  <p:cSld name="TITLE_AND_BODY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8;p2"/>
          <p:cNvSpPr txBox="1">
            <a:spLocks noGrp="1"/>
          </p:cNvSpPr>
          <p:nvPr>
            <p:ph type="title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" name="Google Shape;9;p2"/>
          <p:cNvSpPr txBox="1">
            <a:spLocks noGrp="1"/>
          </p:cNvSpPr>
          <p:nvPr>
            <p:ph type="body" idx="1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dt" idx="10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ftr" idx="11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 type="tx">
  <p:cSld name="TITLE_AND_BODY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0"/>
          <p:cNvSpPr txBox="1">
            <a:spLocks noGrp="1"/>
          </p:cNvSpPr>
          <p:nvPr>
            <p:ph type="title"/>
          </p:nvPr>
        </p:nvSpPr>
        <p:spPr>
          <a:xfrm>
            <a:off x="4567237" y="4454525"/>
            <a:ext cx="3055937" cy="9064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1" name="Google Shape;101;p20"/>
          <p:cNvSpPr txBox="1">
            <a:spLocks noGrp="1"/>
          </p:cNvSpPr>
          <p:nvPr>
            <p:ph type="body" idx="1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2" name="Google Shape;102;p20"/>
          <p:cNvSpPr txBox="1">
            <a:spLocks noGrp="1"/>
          </p:cNvSpPr>
          <p:nvPr>
            <p:ph type="dt" idx="10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3" name="Google Shape;103;p20"/>
          <p:cNvSpPr txBox="1">
            <a:spLocks noGrp="1"/>
          </p:cNvSpPr>
          <p:nvPr>
            <p:ph type="ftr" idx="11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4" name="Google Shape;104;p20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A2A2A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 sz="1400">
              <a:solidFill>
                <a:srgbClr val="000000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606212" y="6378575"/>
            <a:ext cx="392112" cy="287337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Google Shape;96;p19"/>
          <p:cNvSpPr txBox="1">
            <a:spLocks noGrp="1"/>
          </p:cNvSpPr>
          <p:nvPr>
            <p:ph type="title"/>
          </p:nvPr>
        </p:nvSpPr>
        <p:spPr>
          <a:xfrm>
            <a:off x="4567237" y="4454525"/>
            <a:ext cx="3055937" cy="9064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97" name="Google Shape;97;p1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606212" y="6383337"/>
            <a:ext cx="392112" cy="288925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9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 sz="1400">
              <a:solidFill>
                <a:srgbClr val="000000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7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D1D4"/>
        </a:solidFill>
        <a:effectLst/>
      </p:bgPr>
    </p:bg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9"/>
          <p:cNvSpPr txBox="1"/>
          <p:nvPr/>
        </p:nvSpPr>
        <p:spPr>
          <a:xfrm>
            <a:off x="2480334" y="3191669"/>
            <a:ext cx="7231331" cy="4746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/>
          <a:p>
            <a:pPr lvl="0" algn="ctr">
              <a:buClr>
                <a:srgbClr val="FFFFFF"/>
              </a:buClr>
              <a:buSzPts val="2700"/>
            </a:pPr>
            <a:r>
              <a:rPr lang="it-IT" sz="2700" b="1" dirty="0" smtClean="0">
                <a:solidFill>
                  <a:srgbClr val="FFFFFF"/>
                </a:solidFill>
              </a:rPr>
              <a:t>Misure di tempo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62154" y="2886238"/>
            <a:ext cx="3076575" cy="3324225"/>
          </a:xfrm>
          <a:prstGeom prst="rect">
            <a:avLst/>
          </a:prstGeom>
        </p:spPr>
      </p:pic>
      <p:sp>
        <p:nvSpPr>
          <p:cNvPr id="5" name="Rectangle 3"/>
          <p:cNvSpPr>
            <a:spLocks noGrp="1" noChangeArrowheads="1"/>
          </p:cNvSpPr>
          <p:nvPr>
            <p:ph type="body" sz="quarter" idx="1"/>
          </p:nvPr>
        </p:nvSpPr>
        <p:spPr>
          <a:xfrm>
            <a:off x="1055687" y="506606"/>
            <a:ext cx="10080625" cy="693544"/>
          </a:xfrm>
        </p:spPr>
        <p:txBody>
          <a:bodyPr/>
          <a:lstStyle/>
          <a:p>
            <a:pPr marL="0" indent="0" algn="l" defTabSz="803275">
              <a:spcBef>
                <a:spcPts val="800"/>
              </a:spcBef>
            </a:pPr>
            <a:r>
              <a:rPr lang="it-IT" altLang="it-IT" sz="3200" b="1" dirty="0" smtClean="0">
                <a:solidFill>
                  <a:srgbClr val="625C9A"/>
                </a:solidFill>
                <a:sym typeface="Arial" panose="020B0604020202020204" pitchFamily="34" charset="0"/>
              </a:rPr>
              <a:t>MISURE DI TEMPO</a:t>
            </a:r>
            <a:endParaRPr lang="it-IT" altLang="it-IT" sz="3200" b="1" dirty="0">
              <a:solidFill>
                <a:srgbClr val="625C9A"/>
              </a:solidFill>
              <a:sym typeface="Arial" panose="020B0604020202020204" pitchFamily="34" charset="0"/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1055686" y="2068411"/>
            <a:ext cx="7970249" cy="1305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t-IT" sz="2800" dirty="0" smtClean="0">
                <a:latin typeface="+mn-lt"/>
              </a:rPr>
              <a:t>Qual è l’unità di misura fondamentale </a:t>
            </a:r>
            <a:r>
              <a:rPr lang="it-IT" sz="2800" dirty="0" smtClean="0">
                <a:latin typeface="+mn-lt"/>
              </a:rPr>
              <a:t>del </a:t>
            </a:r>
            <a:r>
              <a:rPr lang="it-IT" sz="2800" b="1" dirty="0" smtClean="0">
                <a:latin typeface="+mn-lt"/>
              </a:rPr>
              <a:t>tempo</a:t>
            </a:r>
            <a:r>
              <a:rPr lang="it-IT" sz="2800" dirty="0" smtClean="0">
                <a:latin typeface="+mn-lt"/>
              </a:rPr>
              <a:t>?</a:t>
            </a:r>
            <a:endParaRPr lang="it-IT" sz="2800" dirty="0" smtClean="0">
              <a:latin typeface="+mn-lt"/>
            </a:endParaRP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60137" y="3268081"/>
            <a:ext cx="2880610" cy="2560542"/>
          </a:xfrm>
          <a:prstGeom prst="rect">
            <a:avLst/>
          </a:prstGeom>
        </p:spPr>
      </p:pic>
      <p:sp>
        <p:nvSpPr>
          <p:cNvPr id="5" name="Rectangle 3"/>
          <p:cNvSpPr>
            <a:spLocks noGrp="1" noChangeArrowheads="1"/>
          </p:cNvSpPr>
          <p:nvPr>
            <p:ph type="body" sz="quarter" idx="1"/>
          </p:nvPr>
        </p:nvSpPr>
        <p:spPr>
          <a:xfrm>
            <a:off x="1055687" y="506606"/>
            <a:ext cx="10080625" cy="693544"/>
          </a:xfrm>
        </p:spPr>
        <p:txBody>
          <a:bodyPr/>
          <a:lstStyle/>
          <a:p>
            <a:pPr marL="0" indent="0" algn="l" defTabSz="803275">
              <a:spcBef>
                <a:spcPts val="800"/>
              </a:spcBef>
            </a:pPr>
            <a:r>
              <a:rPr lang="it-IT" altLang="it-IT" sz="3200" b="1" dirty="0">
                <a:solidFill>
                  <a:srgbClr val="625C9A"/>
                </a:solidFill>
                <a:sym typeface="Arial" panose="020B0604020202020204" pitchFamily="34" charset="0"/>
              </a:rPr>
              <a:t>MISURE DI TEMPO</a:t>
            </a:r>
            <a:endParaRPr lang="it-IT" altLang="it-IT" sz="3200" b="1" dirty="0">
              <a:solidFill>
                <a:srgbClr val="625C9A"/>
              </a:solidFill>
              <a:sym typeface="Arial" panose="020B0604020202020204" pitchFamily="34" charset="0"/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1055686" y="2068411"/>
            <a:ext cx="6844130" cy="1305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t-IT" sz="2800" dirty="0" smtClean="0">
                <a:latin typeface="+mn-lt"/>
              </a:rPr>
              <a:t>L’unità fondamentale di riferimento è il </a:t>
            </a:r>
            <a:r>
              <a:rPr lang="it-IT" sz="2800" b="1" dirty="0" smtClean="0">
                <a:latin typeface="+mn-lt"/>
              </a:rPr>
              <a:t>secondo</a:t>
            </a:r>
            <a:r>
              <a:rPr lang="it-IT" sz="2800" dirty="0" smtClean="0">
                <a:latin typeface="+mn-lt"/>
              </a:rPr>
              <a:t> (s).</a:t>
            </a:r>
            <a:endParaRPr lang="it-IT" sz="2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64618306"/>
      </p:ext>
    </p:extLst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body" sz="quarter" idx="1"/>
          </p:nvPr>
        </p:nvSpPr>
        <p:spPr>
          <a:xfrm>
            <a:off x="1055687" y="506606"/>
            <a:ext cx="10080625" cy="693544"/>
          </a:xfrm>
        </p:spPr>
        <p:txBody>
          <a:bodyPr/>
          <a:lstStyle/>
          <a:p>
            <a:pPr marL="0" indent="0" algn="l" defTabSz="803275">
              <a:spcBef>
                <a:spcPts val="800"/>
              </a:spcBef>
            </a:pPr>
            <a:r>
              <a:rPr lang="it-IT" altLang="it-IT" sz="3200" b="1" dirty="0">
                <a:solidFill>
                  <a:srgbClr val="625C9A"/>
                </a:solidFill>
                <a:sym typeface="Arial" panose="020B0604020202020204" pitchFamily="34" charset="0"/>
              </a:rPr>
              <a:t>MISURE DI TEMPO</a:t>
            </a:r>
            <a:endParaRPr lang="it-IT" altLang="it-IT" sz="3200" b="1" dirty="0">
              <a:solidFill>
                <a:srgbClr val="625C9A"/>
              </a:solidFill>
              <a:sym typeface="Arial" panose="020B0604020202020204" pitchFamily="34" charset="0"/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1055686" y="2068411"/>
            <a:ext cx="797024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t-IT" sz="2800" dirty="0" smtClean="0">
                <a:latin typeface="+mn-lt"/>
              </a:rPr>
              <a:t>Quale strumento devi usare per conoscere il tempo impiegato in un gara?</a:t>
            </a:r>
            <a:endParaRPr lang="it-IT" sz="2800" dirty="0">
              <a:latin typeface="+mn-lt"/>
            </a:endParaRPr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25935" y="3106778"/>
            <a:ext cx="2149013" cy="2883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9794558"/>
      </p:ext>
    </p:extLst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28779" y="2933864"/>
            <a:ext cx="3743325" cy="3228975"/>
          </a:xfrm>
          <a:prstGeom prst="rect">
            <a:avLst/>
          </a:prstGeom>
        </p:spPr>
      </p:pic>
      <p:sp>
        <p:nvSpPr>
          <p:cNvPr id="5" name="Rectangle 3"/>
          <p:cNvSpPr>
            <a:spLocks noGrp="1" noChangeArrowheads="1"/>
          </p:cNvSpPr>
          <p:nvPr>
            <p:ph type="body" sz="quarter" idx="1"/>
          </p:nvPr>
        </p:nvSpPr>
        <p:spPr>
          <a:xfrm>
            <a:off x="1055687" y="506606"/>
            <a:ext cx="10080625" cy="693544"/>
          </a:xfrm>
        </p:spPr>
        <p:txBody>
          <a:bodyPr/>
          <a:lstStyle/>
          <a:p>
            <a:pPr marL="0" indent="0" algn="l" defTabSz="803275">
              <a:spcBef>
                <a:spcPts val="800"/>
              </a:spcBef>
            </a:pPr>
            <a:r>
              <a:rPr lang="it-IT" altLang="it-IT" sz="3200" b="1" dirty="0">
                <a:solidFill>
                  <a:srgbClr val="625C9A"/>
                </a:solidFill>
                <a:sym typeface="Arial" panose="020B0604020202020204" pitchFamily="34" charset="0"/>
              </a:rPr>
              <a:t>MISURE DI TEMPO</a:t>
            </a:r>
            <a:endParaRPr lang="it-IT" altLang="it-IT" sz="3200" b="1" dirty="0">
              <a:solidFill>
                <a:srgbClr val="625C9A"/>
              </a:solidFill>
              <a:sym typeface="Arial" panose="020B0604020202020204" pitchFamily="34" charset="0"/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1055686" y="2068411"/>
            <a:ext cx="7970249" cy="1305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t-IT" sz="2800" dirty="0" smtClean="0">
                <a:latin typeface="+mn-lt"/>
              </a:rPr>
              <a:t>Lo strumento più preciso e adatto è il cronometro.</a:t>
            </a:r>
            <a:endParaRPr lang="it-IT" sz="2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73564869"/>
      </p:ext>
    </p:extLst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body" sz="quarter" idx="1"/>
          </p:nvPr>
        </p:nvSpPr>
        <p:spPr>
          <a:xfrm>
            <a:off x="1055687" y="506606"/>
            <a:ext cx="10080625" cy="693544"/>
          </a:xfrm>
        </p:spPr>
        <p:txBody>
          <a:bodyPr/>
          <a:lstStyle/>
          <a:p>
            <a:pPr marL="0" indent="0" algn="l" defTabSz="803275">
              <a:spcBef>
                <a:spcPts val="800"/>
              </a:spcBef>
            </a:pPr>
            <a:r>
              <a:rPr lang="it-IT" altLang="it-IT" sz="3200" b="1" dirty="0">
                <a:solidFill>
                  <a:srgbClr val="625C9A"/>
                </a:solidFill>
                <a:sym typeface="Arial" panose="020B0604020202020204" pitchFamily="34" charset="0"/>
              </a:rPr>
              <a:t>MISURE DI TEMPO</a:t>
            </a:r>
            <a:endParaRPr lang="it-IT" altLang="it-IT" sz="3200" b="1" dirty="0">
              <a:solidFill>
                <a:srgbClr val="625C9A"/>
              </a:solidFill>
              <a:sym typeface="Arial" panose="020B0604020202020204" pitchFamily="34" charset="0"/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1055686" y="2068411"/>
            <a:ext cx="7970249" cy="658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t-IT" sz="2800" dirty="0" smtClean="0">
                <a:latin typeface="+mn-lt"/>
              </a:rPr>
              <a:t>Di quanti giorni è composto un </a:t>
            </a:r>
            <a:r>
              <a:rPr lang="it-IT" sz="2800" b="1" dirty="0" smtClean="0">
                <a:latin typeface="+mn-lt"/>
              </a:rPr>
              <a:t>anno</a:t>
            </a:r>
            <a:r>
              <a:rPr lang="it-IT" sz="2800" dirty="0" smtClean="0">
                <a:latin typeface="+mn-lt"/>
              </a:rPr>
              <a:t>?</a:t>
            </a:r>
            <a:endParaRPr lang="it-IT" sz="2800" dirty="0">
              <a:latin typeface="+mn-lt"/>
            </a:endParaRPr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25935" y="3106778"/>
            <a:ext cx="2149013" cy="2883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844551"/>
      </p:ext>
    </p:extLst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21172" y="2991014"/>
            <a:ext cx="4219575" cy="3114675"/>
          </a:xfrm>
          <a:prstGeom prst="rect">
            <a:avLst/>
          </a:prstGeom>
        </p:spPr>
      </p:pic>
      <p:sp>
        <p:nvSpPr>
          <p:cNvPr id="5" name="Rectangle 3"/>
          <p:cNvSpPr>
            <a:spLocks noGrp="1" noChangeArrowheads="1"/>
          </p:cNvSpPr>
          <p:nvPr>
            <p:ph type="body" sz="quarter" idx="1"/>
          </p:nvPr>
        </p:nvSpPr>
        <p:spPr>
          <a:xfrm>
            <a:off x="1055687" y="506606"/>
            <a:ext cx="10080625" cy="693544"/>
          </a:xfrm>
        </p:spPr>
        <p:txBody>
          <a:bodyPr/>
          <a:lstStyle/>
          <a:p>
            <a:pPr marL="0" indent="0" algn="l" defTabSz="803275">
              <a:spcBef>
                <a:spcPts val="800"/>
              </a:spcBef>
            </a:pPr>
            <a:r>
              <a:rPr lang="it-IT" altLang="it-IT" sz="3200" b="1" dirty="0">
                <a:solidFill>
                  <a:srgbClr val="625C9A"/>
                </a:solidFill>
                <a:sym typeface="Arial" panose="020B0604020202020204" pitchFamily="34" charset="0"/>
              </a:rPr>
              <a:t>MISURE DI TEMPO</a:t>
            </a:r>
            <a:endParaRPr lang="it-IT" altLang="it-IT" sz="3200" b="1" dirty="0">
              <a:solidFill>
                <a:srgbClr val="625C9A"/>
              </a:solidFill>
              <a:sym typeface="Arial" panose="020B0604020202020204" pitchFamily="34" charset="0"/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1055687" y="2068411"/>
            <a:ext cx="4771908" cy="1305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t-IT" sz="2800" dirty="0" smtClean="0">
                <a:latin typeface="+mn-lt"/>
              </a:rPr>
              <a:t>Un anno è fatto di </a:t>
            </a:r>
            <a:r>
              <a:rPr lang="it-IT" sz="2800" b="1" dirty="0" smtClean="0">
                <a:latin typeface="+mn-lt"/>
              </a:rPr>
              <a:t>365 giorni</a:t>
            </a:r>
            <a:r>
              <a:rPr lang="it-IT" sz="2800" dirty="0" smtClean="0">
                <a:latin typeface="+mn-lt"/>
              </a:rPr>
              <a:t>.</a:t>
            </a:r>
            <a:endParaRPr lang="it-IT" sz="2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18192955"/>
      </p:ext>
    </p:extLst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UOTA - NEG-VUOTISSIMA">
  <a:themeElements>
    <a:clrScheme name="VUOTA - NEG-VUOTISSIMA">
      <a:dk1>
        <a:srgbClr val="000000"/>
      </a:dk1>
      <a:lt1>
        <a:srgbClr val="2A2A2A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2A2A2A"/>
      </a:accent3>
      <a:accent4>
        <a:srgbClr val="4472C4"/>
      </a:accent4>
      <a:accent5>
        <a:srgbClr val="ED7D31"/>
      </a:accent5>
      <a:accent6>
        <a:srgbClr val="2A2A2A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VUOTA - COPERTINA-img-bianco">
  <a:themeElements>
    <a:clrScheme name="VUOTA - COPERTINA-img-bianco">
      <a:dk1>
        <a:srgbClr val="000000"/>
      </a:dk1>
      <a:lt1>
        <a:srgbClr val="2A2A2A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2A2A2A"/>
      </a:accent3>
      <a:accent4>
        <a:srgbClr val="4472C4"/>
      </a:accent4>
      <a:accent5>
        <a:srgbClr val="ED7D31"/>
      </a:accent5>
      <a:accent6>
        <a:srgbClr val="2A2A2A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356</TotalTime>
  <Words>79</Words>
  <Application>Microsoft Office PowerPoint</Application>
  <PresentationFormat>Widescreen</PresentationFormat>
  <Paragraphs>13</Paragraphs>
  <Slides>7</Slides>
  <Notes>7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1</vt:i4>
      </vt:variant>
      <vt:variant>
        <vt:lpstr>Tema</vt:lpstr>
      </vt:variant>
      <vt:variant>
        <vt:i4>2</vt:i4>
      </vt:variant>
      <vt:variant>
        <vt:lpstr>Titoli diapositive</vt:lpstr>
      </vt:variant>
      <vt:variant>
        <vt:i4>7</vt:i4>
      </vt:variant>
    </vt:vector>
  </HeadingPairs>
  <TitlesOfParts>
    <vt:vector size="10" baseType="lpstr">
      <vt:lpstr>Arial</vt:lpstr>
      <vt:lpstr>VUOTA - NEG-VUOTISSIMA</vt:lpstr>
      <vt:lpstr>VUOTA - COPERTINA-img-bianco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Roberta Nuzzo</dc:creator>
  <cp:lastModifiedBy>Roberta Nuzzo</cp:lastModifiedBy>
  <cp:revision>90</cp:revision>
  <dcterms:modified xsi:type="dcterms:W3CDTF">2020-01-27T15:03:55Z</dcterms:modified>
</cp:coreProperties>
</file>