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9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1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72" name="Google Shape;72;p11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3" name="Google Shape;73;p11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2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79" name="Google Shape;79;p12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0" name="Google Shape;80;p12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1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sto + 1 Immagine">
  <p:cSld name="2_Testo + 1 Immagin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3"/>
          </p:nvPr>
        </p:nvSpPr>
        <p:spPr>
          <a:xfrm>
            <a:off x="695323" y="1989138"/>
            <a:ext cx="5040003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4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91" name="Google Shape;91;p14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2" name="Google Shape;92;p14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Immagine">
  <p:cSld name="Titoletto + Immagin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vuoto">
  <p:cSld name="Titoletto + vuoto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a + didascalia">
  <p:cSld name="Immagina + didascalia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-1" y="6020382"/>
            <a:ext cx="841109" cy="8411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" name="Google Shape;20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2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/>
        </p:nvSpPr>
        <p:spPr>
          <a:xfrm>
            <a:off x="741043" y="6461461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Addizioni in colonna</a:t>
            </a:r>
            <a:endParaRPr/>
          </a:p>
        </p:txBody>
      </p:sp>
      <p:sp>
        <p:nvSpPr>
          <p:cNvPr id="22" name="Google Shape;22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4"/>
          </p:nvPr>
        </p:nvSpPr>
        <p:spPr>
          <a:xfrm>
            <a:off x="4495798" y="3855458"/>
            <a:ext cx="3240004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4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3" name="Google Shape;33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8" name="Google Shape;38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8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bg>
      <p:bgPr>
        <a:solidFill>
          <a:srgbClr val="FFE08D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7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48" name="Google Shape;48;p7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9" name="Google Shape;49;p7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bg>
      <p:bgPr>
        <a:solidFill>
          <a:srgbClr val="FFE08D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8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55" name="Google Shape;55;p8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6" name="Google Shape;56;p8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456674" y="549272"/>
            <a:ext cx="5040001" cy="5759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bg>
      <p:bgPr>
        <a:solidFill>
          <a:srgbClr val="FFE08D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9"/>
          <p:cNvGrpSpPr/>
          <p:nvPr/>
        </p:nvGrpSpPr>
        <p:grpSpPr>
          <a:xfrm>
            <a:off x="758646" y="6359872"/>
            <a:ext cx="3234007" cy="421505"/>
            <a:chOff x="-2" y="-1"/>
            <a:chExt cx="3234005" cy="421503"/>
          </a:xfrm>
        </p:grpSpPr>
        <p:sp>
          <p:nvSpPr>
            <p:cNvPr id="63" name="Google Shape;63;p9"/>
            <p:cNvSpPr/>
            <p:nvPr/>
          </p:nvSpPr>
          <p:spPr>
            <a:xfrm>
              <a:off x="-2" y="-1"/>
              <a:ext cx="3234005" cy="42150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4" name="Google Shape;64;p9"/>
            <p:cNvSpPr txBox="1"/>
            <p:nvPr/>
          </p:nvSpPr>
          <p:spPr>
            <a:xfrm>
              <a:off x="-2" y="43124"/>
              <a:ext cx="3234005" cy="33524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2">
  <p:cSld name="Concetto chiave 02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1" y="6020382"/>
            <a:ext cx="841109" cy="8411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84;p15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61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826683" y="1016000"/>
            <a:ext cx="9753601" cy="1176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439727" y="6215401"/>
            <a:ext cx="297874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1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/>
          <p:nvPr/>
        </p:nvSpPr>
        <p:spPr>
          <a:xfrm>
            <a:off x="1070325" y="1744225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29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9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me come fare le addizioni in colonna</a:t>
            </a:r>
            <a:endParaRPr sz="2200" b="1">
              <a:solidFill>
                <a:srgbClr val="FDC32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">
              <a:solidFill>
                <a:srgbClr val="FDC327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7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ADDIZIONA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E SCRIVI IL RISULTATO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212" name="Google Shape;212;p27"/>
          <p:cNvGrpSpPr/>
          <p:nvPr/>
        </p:nvGrpSpPr>
        <p:grpSpPr>
          <a:xfrm>
            <a:off x="3682995" y="1526491"/>
            <a:ext cx="4463143" cy="4716483"/>
            <a:chOff x="0" y="0"/>
            <a:chExt cx="4463141" cy="4716482"/>
          </a:xfrm>
        </p:grpSpPr>
        <p:grpSp>
          <p:nvGrpSpPr>
            <p:cNvPr id="213" name="Google Shape;213;p27"/>
            <p:cNvGrpSpPr/>
            <p:nvPr/>
          </p:nvGrpSpPr>
          <p:grpSpPr>
            <a:xfrm>
              <a:off x="362868" y="977998"/>
              <a:ext cx="4100273" cy="3738484"/>
              <a:chOff x="0" y="0"/>
              <a:chExt cx="4100271" cy="3738482"/>
            </a:xfrm>
          </p:grpSpPr>
          <p:pic>
            <p:nvPicPr>
              <p:cNvPr id="214" name="Google Shape;214;p27" descr="Schermata 2021-05-04 alle 06.32.18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100271" cy="37384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15" name="Google Shape;215;p27"/>
              <p:cNvSpPr txBox="1"/>
              <p:nvPr/>
            </p:nvSpPr>
            <p:spPr>
              <a:xfrm>
                <a:off x="23354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216" name="Google Shape;216;p27"/>
              <p:cNvSpPr txBox="1"/>
              <p:nvPr/>
            </p:nvSpPr>
            <p:spPr>
              <a:xfrm>
                <a:off x="23354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sp>
            <p:nvSpPr>
              <p:cNvPr id="217" name="Google Shape;217;p27"/>
              <p:cNvSpPr txBox="1"/>
              <p:nvPr/>
            </p:nvSpPr>
            <p:spPr>
              <a:xfrm>
                <a:off x="9257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218" name="Google Shape;218;p27"/>
              <p:cNvSpPr txBox="1"/>
              <p:nvPr/>
            </p:nvSpPr>
            <p:spPr>
              <a:xfrm>
                <a:off x="9257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219" name="Google Shape;219;p27"/>
              <p:cNvSpPr txBox="1"/>
              <p:nvPr/>
            </p:nvSpPr>
            <p:spPr>
              <a:xfrm>
                <a:off x="2335475" y="2570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8</a:t>
                </a:r>
                <a:endParaRPr/>
              </a:p>
            </p:txBody>
          </p:sp>
        </p:grpSp>
        <p:sp>
          <p:nvSpPr>
            <p:cNvPr id="220" name="Google Shape;220;p27"/>
            <p:cNvSpPr/>
            <p:nvPr/>
          </p:nvSpPr>
          <p:spPr>
            <a:xfrm>
              <a:off x="2489204" y="1991408"/>
              <a:ext cx="860708" cy="1471167"/>
            </a:xfrm>
            <a:prstGeom prst="ellipse">
              <a:avLst/>
            </a:prstGeom>
            <a:noFill/>
            <a:ln w="25400" cap="flat" cmpd="sng">
              <a:solidFill>
                <a:srgbClr val="FF2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7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+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3</a:t>
              </a: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8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ADDIZIONA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E SCRIVI IL RISULTATO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227" name="Google Shape;227;p28"/>
          <p:cNvGrpSpPr/>
          <p:nvPr/>
        </p:nvGrpSpPr>
        <p:grpSpPr>
          <a:xfrm>
            <a:off x="3746495" y="1526491"/>
            <a:ext cx="4399643" cy="4716483"/>
            <a:chOff x="0" y="0"/>
            <a:chExt cx="4399641" cy="4716482"/>
          </a:xfrm>
        </p:grpSpPr>
        <p:grpSp>
          <p:nvGrpSpPr>
            <p:cNvPr id="228" name="Google Shape;228;p28"/>
            <p:cNvGrpSpPr/>
            <p:nvPr/>
          </p:nvGrpSpPr>
          <p:grpSpPr>
            <a:xfrm>
              <a:off x="299368" y="977998"/>
              <a:ext cx="4100273" cy="3738484"/>
              <a:chOff x="0" y="0"/>
              <a:chExt cx="4100271" cy="3738482"/>
            </a:xfrm>
          </p:grpSpPr>
          <p:pic>
            <p:nvPicPr>
              <p:cNvPr id="229" name="Google Shape;229;p28" descr="Schermata 2021-05-04 alle 06.32.18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100271" cy="37384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30" name="Google Shape;230;p28"/>
              <p:cNvSpPr txBox="1"/>
              <p:nvPr/>
            </p:nvSpPr>
            <p:spPr>
              <a:xfrm>
                <a:off x="23354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231" name="Google Shape;231;p28"/>
              <p:cNvSpPr txBox="1"/>
              <p:nvPr/>
            </p:nvSpPr>
            <p:spPr>
              <a:xfrm>
                <a:off x="23354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232" name="Google Shape;232;p28"/>
              <p:cNvSpPr txBox="1"/>
              <p:nvPr/>
            </p:nvSpPr>
            <p:spPr>
              <a:xfrm>
                <a:off x="9257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233" name="Google Shape;233;p28"/>
              <p:cNvSpPr txBox="1"/>
              <p:nvPr/>
            </p:nvSpPr>
            <p:spPr>
              <a:xfrm>
                <a:off x="9257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234" name="Google Shape;234;p28"/>
              <p:cNvSpPr txBox="1"/>
              <p:nvPr/>
            </p:nvSpPr>
            <p:spPr>
              <a:xfrm>
                <a:off x="2335475" y="2570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8</a:t>
                </a:r>
                <a:endParaRPr/>
              </a:p>
            </p:txBody>
          </p:sp>
          <p:sp>
            <p:nvSpPr>
              <p:cNvPr id="235" name="Google Shape;235;p28"/>
              <p:cNvSpPr txBox="1"/>
              <p:nvPr/>
            </p:nvSpPr>
            <p:spPr>
              <a:xfrm>
                <a:off x="925775" y="2570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</p:grpSp>
        <p:sp>
          <p:nvSpPr>
            <p:cNvPr id="236" name="Google Shape;236;p28"/>
            <p:cNvSpPr/>
            <p:nvPr/>
          </p:nvSpPr>
          <p:spPr>
            <a:xfrm>
              <a:off x="1016004" y="2016808"/>
              <a:ext cx="860708" cy="1471167"/>
            </a:xfrm>
            <a:prstGeom prst="ellipse">
              <a:avLst/>
            </a:prstGeom>
            <a:noFill/>
            <a:ln w="25400" cap="flat" cmpd="sng">
              <a:solidFill>
                <a:srgbClr val="FF2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28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+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3</a:t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ADDIZIONA </a:t>
            </a:r>
            <a:r>
              <a:rPr lang="en-US">
                <a:solidFill>
                  <a:schemeClr val="accent3"/>
                </a:solidFill>
              </a:rPr>
              <a:t>12</a:t>
            </a:r>
            <a:r>
              <a:rPr lang="en-US" sz="2400" b="1">
                <a:solidFill>
                  <a:schemeClr val="accent1"/>
                </a:solidFill>
              </a:rPr>
              <a:t> E </a:t>
            </a:r>
            <a:r>
              <a:rPr lang="en-US">
                <a:solidFill>
                  <a:schemeClr val="accent4"/>
                </a:solidFill>
              </a:rPr>
              <a:t>25</a:t>
            </a:r>
            <a:endParaRPr/>
          </a:p>
        </p:txBody>
      </p:sp>
      <p:sp>
        <p:nvSpPr>
          <p:cNvPr id="121" name="Google Shape;121;p19"/>
          <p:cNvSpPr txBox="1"/>
          <p:nvPr/>
        </p:nvSpPr>
        <p:spPr>
          <a:xfrm>
            <a:off x="3873495" y="2881651"/>
            <a:ext cx="4340518" cy="1094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12</a:t>
            </a:r>
            <a:r>
              <a:rPr lang="en-US" sz="65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+ </a:t>
            </a:r>
            <a:r>
              <a:rPr lang="en-US" sz="65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25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27" name="Google Shape;127;p20"/>
          <p:cNvGrpSpPr/>
          <p:nvPr/>
        </p:nvGrpSpPr>
        <p:grpSpPr>
          <a:xfrm>
            <a:off x="3721095" y="1344951"/>
            <a:ext cx="4425043" cy="4898023"/>
            <a:chOff x="0" y="0"/>
            <a:chExt cx="4425041" cy="4898022"/>
          </a:xfrm>
        </p:grpSpPr>
        <p:grpSp>
          <p:nvGrpSpPr>
            <p:cNvPr id="128" name="Google Shape;128;p20"/>
            <p:cNvGrpSpPr/>
            <p:nvPr/>
          </p:nvGrpSpPr>
          <p:grpSpPr>
            <a:xfrm>
              <a:off x="324768" y="1159538"/>
              <a:ext cx="4100273" cy="3738484"/>
              <a:chOff x="0" y="0"/>
              <a:chExt cx="4100271" cy="3738482"/>
            </a:xfrm>
          </p:grpSpPr>
          <p:pic>
            <p:nvPicPr>
              <p:cNvPr id="129" name="Google Shape;129;p20" descr="Schermata 2021-05-04 alle 06.32.18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100271" cy="37384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0" name="Google Shape;130;p20"/>
              <p:cNvSpPr txBox="1"/>
              <p:nvPr/>
            </p:nvSpPr>
            <p:spPr>
              <a:xfrm>
                <a:off x="23354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31" name="Google Shape;131;p20"/>
              <p:cNvSpPr txBox="1"/>
              <p:nvPr/>
            </p:nvSpPr>
            <p:spPr>
              <a:xfrm>
                <a:off x="23354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</p:grpSp>
        <p:sp>
          <p:nvSpPr>
            <p:cNvPr id="132" name="Google Shape;132;p20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+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38" name="Google Shape;138;p21"/>
          <p:cNvGrpSpPr/>
          <p:nvPr/>
        </p:nvGrpSpPr>
        <p:grpSpPr>
          <a:xfrm>
            <a:off x="3721095" y="1344951"/>
            <a:ext cx="4425043" cy="4898023"/>
            <a:chOff x="0" y="0"/>
            <a:chExt cx="4425041" cy="4898022"/>
          </a:xfrm>
        </p:grpSpPr>
        <p:grpSp>
          <p:nvGrpSpPr>
            <p:cNvPr id="139" name="Google Shape;139;p21"/>
            <p:cNvGrpSpPr/>
            <p:nvPr/>
          </p:nvGrpSpPr>
          <p:grpSpPr>
            <a:xfrm>
              <a:off x="324768" y="1159538"/>
              <a:ext cx="4100273" cy="3738484"/>
              <a:chOff x="0" y="0"/>
              <a:chExt cx="4100271" cy="3738482"/>
            </a:xfrm>
          </p:grpSpPr>
          <p:pic>
            <p:nvPicPr>
              <p:cNvPr id="140" name="Google Shape;140;p21" descr="Schermata 2021-05-04 alle 06.32.18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100271" cy="37384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1" name="Google Shape;141;p21"/>
              <p:cNvSpPr txBox="1"/>
              <p:nvPr/>
            </p:nvSpPr>
            <p:spPr>
              <a:xfrm>
                <a:off x="23354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42" name="Google Shape;142;p21"/>
              <p:cNvSpPr txBox="1"/>
              <p:nvPr/>
            </p:nvSpPr>
            <p:spPr>
              <a:xfrm>
                <a:off x="23354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143" name="Google Shape;143;p21"/>
              <p:cNvSpPr txBox="1"/>
              <p:nvPr/>
            </p:nvSpPr>
            <p:spPr>
              <a:xfrm>
                <a:off x="9257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144" name="Google Shape;144;p21"/>
              <p:cNvSpPr txBox="1"/>
              <p:nvPr/>
            </p:nvSpPr>
            <p:spPr>
              <a:xfrm>
                <a:off x="9257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</p:grpSp>
        <p:sp>
          <p:nvSpPr>
            <p:cNvPr id="145" name="Google Shape;145;p21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+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ADDIZIONA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E SCRIVI IL RISULTATO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51" name="Google Shape;151;p22"/>
          <p:cNvGrpSpPr/>
          <p:nvPr/>
        </p:nvGrpSpPr>
        <p:grpSpPr>
          <a:xfrm>
            <a:off x="3708395" y="1526491"/>
            <a:ext cx="4437743" cy="4716483"/>
            <a:chOff x="0" y="0"/>
            <a:chExt cx="4437741" cy="4716482"/>
          </a:xfrm>
        </p:grpSpPr>
        <p:grpSp>
          <p:nvGrpSpPr>
            <p:cNvPr id="152" name="Google Shape;152;p22"/>
            <p:cNvGrpSpPr/>
            <p:nvPr/>
          </p:nvGrpSpPr>
          <p:grpSpPr>
            <a:xfrm>
              <a:off x="337468" y="977998"/>
              <a:ext cx="4100273" cy="3738484"/>
              <a:chOff x="0" y="0"/>
              <a:chExt cx="4100271" cy="3738482"/>
            </a:xfrm>
          </p:grpSpPr>
          <p:pic>
            <p:nvPicPr>
              <p:cNvPr id="153" name="Google Shape;153;p22" descr="Schermata 2021-05-04 alle 06.32.18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100271" cy="37384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4" name="Google Shape;154;p22"/>
              <p:cNvSpPr txBox="1"/>
              <p:nvPr/>
            </p:nvSpPr>
            <p:spPr>
              <a:xfrm>
                <a:off x="23354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55" name="Google Shape;155;p22"/>
              <p:cNvSpPr txBox="1"/>
              <p:nvPr/>
            </p:nvSpPr>
            <p:spPr>
              <a:xfrm>
                <a:off x="23354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156" name="Google Shape;156;p22"/>
              <p:cNvSpPr txBox="1"/>
              <p:nvPr/>
            </p:nvSpPr>
            <p:spPr>
              <a:xfrm>
                <a:off x="9257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157" name="Google Shape;157;p22"/>
              <p:cNvSpPr txBox="1"/>
              <p:nvPr/>
            </p:nvSpPr>
            <p:spPr>
              <a:xfrm>
                <a:off x="9257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58" name="Google Shape;158;p22"/>
              <p:cNvSpPr txBox="1"/>
              <p:nvPr/>
            </p:nvSpPr>
            <p:spPr>
              <a:xfrm>
                <a:off x="2335475" y="2570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7</a:t>
                </a:r>
                <a:endParaRPr/>
              </a:p>
            </p:txBody>
          </p:sp>
        </p:grpSp>
        <p:sp>
          <p:nvSpPr>
            <p:cNvPr id="159" name="Google Shape;159;p22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+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endParaRPr/>
            </a:p>
          </p:txBody>
        </p:sp>
        <p:sp>
          <p:nvSpPr>
            <p:cNvPr id="160" name="Google Shape;160;p22"/>
            <p:cNvSpPr/>
            <p:nvPr/>
          </p:nvSpPr>
          <p:spPr>
            <a:xfrm>
              <a:off x="2463804" y="1991408"/>
              <a:ext cx="860708" cy="1471167"/>
            </a:xfrm>
            <a:prstGeom prst="ellipse">
              <a:avLst/>
            </a:prstGeom>
            <a:noFill/>
            <a:ln w="25400" cap="flat" cmpd="sng">
              <a:solidFill>
                <a:srgbClr val="FF2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ADDIZIONA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E SCRIVI IL RISULTATO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66" name="Google Shape;166;p23"/>
          <p:cNvGrpSpPr/>
          <p:nvPr/>
        </p:nvGrpSpPr>
        <p:grpSpPr>
          <a:xfrm>
            <a:off x="3708395" y="1526491"/>
            <a:ext cx="4437743" cy="4716483"/>
            <a:chOff x="0" y="0"/>
            <a:chExt cx="4437741" cy="4716482"/>
          </a:xfrm>
        </p:grpSpPr>
        <p:grpSp>
          <p:nvGrpSpPr>
            <p:cNvPr id="167" name="Google Shape;167;p23"/>
            <p:cNvGrpSpPr/>
            <p:nvPr/>
          </p:nvGrpSpPr>
          <p:grpSpPr>
            <a:xfrm>
              <a:off x="337468" y="977998"/>
              <a:ext cx="4100273" cy="3738484"/>
              <a:chOff x="0" y="0"/>
              <a:chExt cx="4100271" cy="3738482"/>
            </a:xfrm>
          </p:grpSpPr>
          <p:pic>
            <p:nvPicPr>
              <p:cNvPr id="168" name="Google Shape;168;p23" descr="Schermata 2021-05-04 alle 06.32.18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100271" cy="37384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69" name="Google Shape;169;p23"/>
              <p:cNvSpPr txBox="1"/>
              <p:nvPr/>
            </p:nvSpPr>
            <p:spPr>
              <a:xfrm>
                <a:off x="23354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70" name="Google Shape;170;p23"/>
              <p:cNvSpPr txBox="1"/>
              <p:nvPr/>
            </p:nvSpPr>
            <p:spPr>
              <a:xfrm>
                <a:off x="23354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171" name="Google Shape;171;p23"/>
              <p:cNvSpPr txBox="1"/>
              <p:nvPr/>
            </p:nvSpPr>
            <p:spPr>
              <a:xfrm>
                <a:off x="9257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172" name="Google Shape;172;p23"/>
              <p:cNvSpPr txBox="1"/>
              <p:nvPr/>
            </p:nvSpPr>
            <p:spPr>
              <a:xfrm>
                <a:off x="9257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73" name="Google Shape;173;p23"/>
              <p:cNvSpPr txBox="1"/>
              <p:nvPr/>
            </p:nvSpPr>
            <p:spPr>
              <a:xfrm>
                <a:off x="2335475" y="2570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7</a:t>
                </a:r>
                <a:endParaRPr/>
              </a:p>
            </p:txBody>
          </p:sp>
          <p:sp>
            <p:nvSpPr>
              <p:cNvPr id="174" name="Google Shape;174;p23"/>
              <p:cNvSpPr txBox="1"/>
              <p:nvPr/>
            </p:nvSpPr>
            <p:spPr>
              <a:xfrm>
                <a:off x="925775" y="2570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</p:grpSp>
        <p:sp>
          <p:nvSpPr>
            <p:cNvPr id="175" name="Google Shape;175;p23"/>
            <p:cNvSpPr/>
            <p:nvPr/>
          </p:nvSpPr>
          <p:spPr>
            <a:xfrm>
              <a:off x="1054104" y="2016808"/>
              <a:ext cx="860708" cy="1471167"/>
            </a:xfrm>
            <a:prstGeom prst="ellipse">
              <a:avLst/>
            </a:prstGeom>
            <a:noFill/>
            <a:ln w="25400" cap="flat" cmpd="sng">
              <a:solidFill>
                <a:srgbClr val="FF2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23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+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4" descr="Google Shape;16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5"/>
            <a:ext cx="4161375" cy="599335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4"/>
          <p:cNvSpPr txBox="1"/>
          <p:nvPr/>
        </p:nvSpPr>
        <p:spPr>
          <a:xfrm>
            <a:off x="945890" y="1547431"/>
            <a:ext cx="4769472" cy="3539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insieme: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addizioniamo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15 </a:t>
            </a: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+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13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88" name="Google Shape;188;p25"/>
          <p:cNvGrpSpPr/>
          <p:nvPr/>
        </p:nvGrpSpPr>
        <p:grpSpPr>
          <a:xfrm>
            <a:off x="3721095" y="1344951"/>
            <a:ext cx="4425043" cy="4898023"/>
            <a:chOff x="0" y="0"/>
            <a:chExt cx="4425041" cy="4898022"/>
          </a:xfrm>
        </p:grpSpPr>
        <p:grpSp>
          <p:nvGrpSpPr>
            <p:cNvPr id="189" name="Google Shape;189;p25"/>
            <p:cNvGrpSpPr/>
            <p:nvPr/>
          </p:nvGrpSpPr>
          <p:grpSpPr>
            <a:xfrm>
              <a:off x="324768" y="1159538"/>
              <a:ext cx="4100273" cy="3738484"/>
              <a:chOff x="0" y="0"/>
              <a:chExt cx="4100271" cy="3738482"/>
            </a:xfrm>
          </p:grpSpPr>
          <p:pic>
            <p:nvPicPr>
              <p:cNvPr id="190" name="Google Shape;190;p25" descr="Schermata 2021-05-04 alle 06.32.18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100271" cy="37384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1" name="Google Shape;191;p25"/>
              <p:cNvSpPr txBox="1"/>
              <p:nvPr/>
            </p:nvSpPr>
            <p:spPr>
              <a:xfrm>
                <a:off x="23354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192" name="Google Shape;192;p25"/>
              <p:cNvSpPr txBox="1"/>
              <p:nvPr/>
            </p:nvSpPr>
            <p:spPr>
              <a:xfrm>
                <a:off x="23354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</p:grpSp>
        <p:sp>
          <p:nvSpPr>
            <p:cNvPr id="193" name="Google Shape;193;p25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+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3</a:t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99" name="Google Shape;199;p26"/>
          <p:cNvGrpSpPr/>
          <p:nvPr/>
        </p:nvGrpSpPr>
        <p:grpSpPr>
          <a:xfrm>
            <a:off x="3721095" y="1344951"/>
            <a:ext cx="4425043" cy="4898023"/>
            <a:chOff x="0" y="0"/>
            <a:chExt cx="4425041" cy="4898022"/>
          </a:xfrm>
        </p:grpSpPr>
        <p:grpSp>
          <p:nvGrpSpPr>
            <p:cNvPr id="200" name="Google Shape;200;p26"/>
            <p:cNvGrpSpPr/>
            <p:nvPr/>
          </p:nvGrpSpPr>
          <p:grpSpPr>
            <a:xfrm>
              <a:off x="324768" y="1159538"/>
              <a:ext cx="4100273" cy="3738484"/>
              <a:chOff x="0" y="0"/>
              <a:chExt cx="4100271" cy="3738482"/>
            </a:xfrm>
          </p:grpSpPr>
          <p:pic>
            <p:nvPicPr>
              <p:cNvPr id="201" name="Google Shape;201;p26" descr="Schermata 2021-05-04 alle 06.32.18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4100271" cy="37384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2" name="Google Shape;202;p26"/>
              <p:cNvSpPr txBox="1"/>
              <p:nvPr/>
            </p:nvSpPr>
            <p:spPr>
              <a:xfrm>
                <a:off x="23354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203" name="Google Shape;203;p26"/>
              <p:cNvSpPr txBox="1"/>
              <p:nvPr/>
            </p:nvSpPr>
            <p:spPr>
              <a:xfrm>
                <a:off x="23354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204" name="Google Shape;204;p26"/>
              <p:cNvSpPr txBox="1"/>
              <p:nvPr/>
            </p:nvSpPr>
            <p:spPr>
              <a:xfrm>
                <a:off x="925775" y="9197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205" name="Google Shape;205;p26"/>
              <p:cNvSpPr txBox="1"/>
              <p:nvPr/>
            </p:nvSpPr>
            <p:spPr>
              <a:xfrm>
                <a:off x="925775" y="1719899"/>
                <a:ext cx="491687" cy="828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</p:grpSp>
        <p:sp>
          <p:nvSpPr>
            <p:cNvPr id="206" name="Google Shape;206;p26"/>
            <p:cNvSpPr txBox="1"/>
            <p:nvPr/>
          </p:nvSpPr>
          <p:spPr>
            <a:xfrm>
              <a:off x="0" y="0"/>
              <a:ext cx="4340517" cy="8533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5000"/>
                <a:buFont typeface="Verdana"/>
                <a:buNone/>
              </a:pP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r>
                <a:rPr lang="en-US" sz="5000" b="0" i="0" u="none" strike="noStrike" cap="non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 + </a:t>
              </a:r>
              <a:r>
                <a:rPr lang="en-US" sz="5000" b="1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r>
                <a:rPr lang="en-US" sz="5000" b="1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3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Macintosh PowerPoint</Application>
  <PresentationFormat>Widescreen</PresentationFormat>
  <Paragraphs>61</Paragraphs>
  <Slides>11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4" baseType="lpstr">
      <vt:lpstr>Arial</vt:lpstr>
      <vt:lpstr>Verdana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2024-06-17T09:18:02Z</dcterms:modified>
</cp:coreProperties>
</file>