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1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100 e più di 100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6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6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0"/>
            <a:ext cx="5040001" cy="5759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/>
          <p:nvPr/>
        </p:nvSpPr>
        <p:spPr>
          <a:xfrm>
            <a:off x="1462175" y="1593600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35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5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5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i numeri </a:t>
            </a:r>
            <a:endParaRPr sz="11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oltre il 100</a:t>
            </a:r>
            <a:endParaRPr sz="24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>
                <a:solidFill>
                  <a:srgbClr val="0096FF"/>
                </a:solidFill>
              </a:rPr>
              <a:t>10 U</a:t>
            </a:r>
            <a:r>
              <a:rPr lang="en-US" sz="2400" b="1">
                <a:solidFill>
                  <a:schemeClr val="accent1"/>
                </a:solidFill>
              </a:rPr>
              <a:t> FANNO </a:t>
            </a:r>
            <a:r>
              <a:rPr lang="en-US">
                <a:solidFill>
                  <a:srgbClr val="FF2600"/>
                </a:solidFill>
              </a:rPr>
              <a:t>1 DA</a:t>
            </a:r>
            <a:endParaRPr/>
          </a:p>
        </p:txBody>
      </p:sp>
      <p:grpSp>
        <p:nvGrpSpPr>
          <p:cNvPr id="121" name="Google Shape;121;p19"/>
          <p:cNvGrpSpPr/>
          <p:nvPr/>
        </p:nvGrpSpPr>
        <p:grpSpPr>
          <a:xfrm>
            <a:off x="2795487" y="1790848"/>
            <a:ext cx="8582070" cy="2818114"/>
            <a:chOff x="-1" y="0"/>
            <a:chExt cx="8582069" cy="2818112"/>
          </a:xfrm>
        </p:grpSpPr>
        <p:grpSp>
          <p:nvGrpSpPr>
            <p:cNvPr id="122" name="Google Shape;122;p19"/>
            <p:cNvGrpSpPr/>
            <p:nvPr/>
          </p:nvGrpSpPr>
          <p:grpSpPr>
            <a:xfrm>
              <a:off x="2983010" y="1041251"/>
              <a:ext cx="1595915" cy="841113"/>
              <a:chOff x="-1" y="0"/>
              <a:chExt cx="1595913" cy="841111"/>
            </a:xfrm>
          </p:grpSpPr>
          <p:cxnSp>
            <p:nvCxnSpPr>
              <p:cNvPr id="123" name="Google Shape;123;p19"/>
              <p:cNvCxnSpPr/>
              <p:nvPr/>
            </p:nvCxnSpPr>
            <p:spPr>
              <a:xfrm flipH="1">
                <a:off x="-1" y="0"/>
                <a:ext cx="2" cy="841111"/>
              </a:xfrm>
              <a:prstGeom prst="straightConnector1">
                <a:avLst/>
              </a:prstGeom>
              <a:noFill/>
              <a:ln w="50800" cap="flat" cmpd="sng">
                <a:solidFill>
                  <a:srgbClr val="FF93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124" name="Google Shape;124;p19"/>
              <p:cNvSpPr txBox="1"/>
              <p:nvPr/>
            </p:nvSpPr>
            <p:spPr>
              <a:xfrm>
                <a:off x="52948" y="49532"/>
                <a:ext cx="1542964" cy="472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9300"/>
                  </a:buClr>
                  <a:buSzPts val="2500"/>
                  <a:buFont typeface="Verdana"/>
                  <a:buNone/>
                </a:pPr>
                <a:r>
                  <a:rPr lang="en-US" sz="2500" b="1" i="0" u="none" strike="noStrike" cap="none">
                    <a:solidFill>
                      <a:srgbClr val="FF93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CAMBIA</a:t>
                </a:r>
                <a:endParaRPr/>
              </a:p>
            </p:txBody>
          </p:sp>
        </p:grpSp>
        <p:grpSp>
          <p:nvGrpSpPr>
            <p:cNvPr id="125" name="Google Shape;125;p19"/>
            <p:cNvGrpSpPr/>
            <p:nvPr/>
          </p:nvGrpSpPr>
          <p:grpSpPr>
            <a:xfrm>
              <a:off x="-1" y="0"/>
              <a:ext cx="8582069" cy="1025748"/>
              <a:chOff x="0" y="0"/>
              <a:chExt cx="8582066" cy="1025747"/>
            </a:xfrm>
          </p:grpSpPr>
          <p:grpSp>
            <p:nvGrpSpPr>
              <p:cNvPr id="126" name="Google Shape;126;p19"/>
              <p:cNvGrpSpPr/>
              <p:nvPr/>
            </p:nvGrpSpPr>
            <p:grpSpPr>
              <a:xfrm>
                <a:off x="0" y="0"/>
                <a:ext cx="6251312" cy="1025747"/>
                <a:chOff x="0" y="0"/>
                <a:chExt cx="6251311" cy="1025746"/>
              </a:xfrm>
            </p:grpSpPr>
            <p:pic>
              <p:nvPicPr>
                <p:cNvPr id="127" name="Google Shape;127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8" name="Google Shape;128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5969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9" name="Google Shape;129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12065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0" name="Google Shape;130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18034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1" name="Google Shape;131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24130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2" name="Google Shape;132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30099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3" name="Google Shape;133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36195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4" name="Google Shape;134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42164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5" name="Google Shape;135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48133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36" name="Google Shape;136;p19" descr="Schermata 2021-05-06 alle 07.49.06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5410200" y="0"/>
                  <a:ext cx="841111" cy="1025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37" name="Google Shape;137;p19"/>
              <p:cNvSpPr txBox="1"/>
              <p:nvPr/>
            </p:nvSpPr>
            <p:spPr>
              <a:xfrm>
                <a:off x="6350660" y="141849"/>
                <a:ext cx="2231406" cy="4724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2500"/>
                  <a:buFont typeface="Verdana"/>
                  <a:buNone/>
                </a:pPr>
                <a:r>
                  <a:rPr lang="en-US" sz="25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10 UNITÀ</a:t>
                </a:r>
                <a:endParaRPr/>
              </a:p>
            </p:txBody>
          </p:sp>
        </p:grpSp>
        <p:grpSp>
          <p:nvGrpSpPr>
            <p:cNvPr id="138" name="Google Shape;138;p19"/>
            <p:cNvGrpSpPr/>
            <p:nvPr/>
          </p:nvGrpSpPr>
          <p:grpSpPr>
            <a:xfrm>
              <a:off x="1304466" y="2211949"/>
              <a:ext cx="6201144" cy="606163"/>
              <a:chOff x="0" y="0"/>
              <a:chExt cx="6201144" cy="606160"/>
            </a:xfrm>
          </p:grpSpPr>
          <p:pic>
            <p:nvPicPr>
              <p:cNvPr id="139" name="Google Shape;139;p19" descr="Schermata 2021-05-06 alle 07.47.19.pn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 rot="-5400000">
                <a:off x="1447800" y="-1400440"/>
                <a:ext cx="558800" cy="345440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0" name="Google Shape;140;p19"/>
              <p:cNvSpPr txBox="1"/>
              <p:nvPr/>
            </p:nvSpPr>
            <p:spPr>
              <a:xfrm>
                <a:off x="3750792" y="0"/>
                <a:ext cx="2450351" cy="472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2500"/>
                  <a:buFont typeface="Verdana"/>
                  <a:buNone/>
                </a:pPr>
                <a:r>
                  <a:rPr lang="en-US" sz="25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 DECINA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2600"/>
              </a:buClr>
              <a:buSzPts val="2400"/>
              <a:buFont typeface="Verdana"/>
              <a:buNone/>
            </a:pPr>
            <a:r>
              <a:rPr lang="en-US">
                <a:solidFill>
                  <a:srgbClr val="FF2600"/>
                </a:solidFill>
              </a:rPr>
              <a:t>10 DA </a:t>
            </a:r>
            <a:r>
              <a:rPr lang="en-US" sz="2400" b="1">
                <a:solidFill>
                  <a:schemeClr val="accent1"/>
                </a:solidFill>
              </a:rPr>
              <a:t>FANNO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>
                <a:solidFill>
                  <a:schemeClr val="accent4"/>
                </a:solidFill>
              </a:rPr>
              <a:t>1 H</a:t>
            </a:r>
            <a:endParaRPr/>
          </a:p>
        </p:txBody>
      </p:sp>
      <p:grpSp>
        <p:nvGrpSpPr>
          <p:cNvPr id="146" name="Google Shape;146;p20"/>
          <p:cNvGrpSpPr/>
          <p:nvPr/>
        </p:nvGrpSpPr>
        <p:grpSpPr>
          <a:xfrm>
            <a:off x="1161687" y="1329332"/>
            <a:ext cx="10174901" cy="5556370"/>
            <a:chOff x="0" y="0"/>
            <a:chExt cx="10174899" cy="5556366"/>
          </a:xfrm>
        </p:grpSpPr>
        <p:grpSp>
          <p:nvGrpSpPr>
            <p:cNvPr id="147" name="Google Shape;147;p20"/>
            <p:cNvGrpSpPr/>
            <p:nvPr/>
          </p:nvGrpSpPr>
          <p:grpSpPr>
            <a:xfrm>
              <a:off x="4020624" y="1082399"/>
              <a:ext cx="1270001" cy="1270001"/>
              <a:chOff x="0" y="0"/>
              <a:chExt cx="1270000" cy="1270000"/>
            </a:xfrm>
          </p:grpSpPr>
          <p:cxnSp>
            <p:nvCxnSpPr>
              <p:cNvPr id="148" name="Google Shape;148;p20"/>
              <p:cNvCxnSpPr/>
              <p:nvPr/>
            </p:nvCxnSpPr>
            <p:spPr>
              <a:xfrm>
                <a:off x="350925" y="586923"/>
                <a:ext cx="841112" cy="1"/>
              </a:xfrm>
              <a:prstGeom prst="straightConnector1">
                <a:avLst/>
              </a:prstGeom>
              <a:noFill/>
              <a:ln w="50800" cap="flat" cmpd="sng">
                <a:solidFill>
                  <a:srgbClr val="FF9300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cxnSp>
            <p:nvCxnSpPr>
              <p:cNvPr id="149" name="Google Shape;149;p20"/>
              <p:cNvCxnSpPr/>
              <p:nvPr/>
            </p:nvCxnSpPr>
            <p:spPr>
              <a:xfrm>
                <a:off x="0" y="0"/>
                <a:ext cx="1270000" cy="1270000"/>
              </a:xfrm>
              <a:prstGeom prst="straightConnector1">
                <a:avLst/>
              </a:prstGeom>
              <a:noFill/>
              <a:ln>
                <a:noFill/>
              </a:ln>
            </p:spPr>
          </p:cxnSp>
        </p:grpSp>
        <p:pic>
          <p:nvPicPr>
            <p:cNvPr id="150" name="Google Shape;150;p20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r="47725"/>
            <a:stretch/>
          </p:blipFill>
          <p:spPr>
            <a:xfrm rot="-5400000">
              <a:off x="-553526" y="553525"/>
              <a:ext cx="4199282" cy="30922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20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63813" t="3995"/>
            <a:stretch/>
          </p:blipFill>
          <p:spPr>
            <a:xfrm>
              <a:off x="6491981" y="219074"/>
              <a:ext cx="3682918" cy="376122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2" name="Google Shape;152;p20"/>
            <p:cNvSpPr txBox="1"/>
            <p:nvPr/>
          </p:nvSpPr>
          <p:spPr>
            <a:xfrm>
              <a:off x="505426" y="4286365"/>
              <a:ext cx="2081554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10 DECINE</a:t>
              </a:r>
              <a:endParaRPr/>
            </a:p>
          </p:txBody>
        </p:sp>
        <p:cxnSp>
          <p:nvCxnSpPr>
            <p:cNvPr id="153" name="Google Shape;153;p20"/>
            <p:cNvCxnSpPr/>
            <p:nvPr/>
          </p:nvCxnSpPr>
          <p:spPr>
            <a:xfrm>
              <a:off x="7082417" y="4286365"/>
              <a:ext cx="1270001" cy="1270001"/>
            </a:xfrm>
            <a:prstGeom prst="straightConnector1">
              <a:avLst/>
            </a:prstGeom>
            <a:noFill/>
            <a:ln>
              <a:noFill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6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/>
        </p:nvSpPr>
        <p:spPr>
          <a:xfrm>
            <a:off x="945889" y="1547431"/>
            <a:ext cx="6396216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scrivere insieme qualche numero oltre il 100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SCRIVIAMO 124</a:t>
            </a:r>
            <a:endParaRPr/>
          </a:p>
        </p:txBody>
      </p:sp>
      <p:grpSp>
        <p:nvGrpSpPr>
          <p:cNvPr id="165" name="Google Shape;165;p22"/>
          <p:cNvGrpSpPr/>
          <p:nvPr/>
        </p:nvGrpSpPr>
        <p:grpSpPr>
          <a:xfrm>
            <a:off x="986169" y="1675407"/>
            <a:ext cx="10820333" cy="5019792"/>
            <a:chOff x="0" y="0"/>
            <a:chExt cx="10820332" cy="5019791"/>
          </a:xfrm>
        </p:grpSpPr>
        <p:pic>
          <p:nvPicPr>
            <p:cNvPr id="166" name="Google Shape;166;p22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63813" t="3995"/>
            <a:stretch/>
          </p:blipFill>
          <p:spPr>
            <a:xfrm>
              <a:off x="0" y="0"/>
              <a:ext cx="3682917" cy="3761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Google Shape;167;p22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1332" r="88749"/>
            <a:stretch/>
          </p:blipFill>
          <p:spPr>
            <a:xfrm rot="-5400000">
              <a:off x="4803046" y="-827996"/>
              <a:ext cx="796774" cy="30922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22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980865" y="2287141"/>
              <a:ext cx="841112" cy="10257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22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577765" y="2287141"/>
              <a:ext cx="841112" cy="10257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2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187365" y="2287141"/>
              <a:ext cx="841112" cy="10257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2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784265" y="2287141"/>
              <a:ext cx="841112" cy="102574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72" name="Google Shape;172;p22"/>
            <p:cNvCxnSpPr/>
            <p:nvPr/>
          </p:nvCxnSpPr>
          <p:spPr>
            <a:xfrm>
              <a:off x="1390535" y="3749790"/>
              <a:ext cx="1270001" cy="1270001"/>
            </a:xfrm>
            <a:prstGeom prst="straightConnector1">
              <a:avLst/>
            </a:prstGeom>
            <a:noFill/>
            <a:ln>
              <a:noFill/>
            </a:ln>
          </p:spPr>
        </p:cxnSp>
        <p:sp>
          <p:nvSpPr>
            <p:cNvPr id="173" name="Google Shape;173;p22"/>
            <p:cNvSpPr txBox="1"/>
            <p:nvPr/>
          </p:nvSpPr>
          <p:spPr>
            <a:xfrm>
              <a:off x="4584793" y="1229463"/>
              <a:ext cx="105007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 DA</a:t>
              </a:r>
              <a:endParaRPr/>
            </a:p>
          </p:txBody>
        </p:sp>
        <p:sp>
          <p:nvSpPr>
            <p:cNvPr id="174" name="Google Shape;174;p22"/>
            <p:cNvSpPr txBox="1"/>
            <p:nvPr/>
          </p:nvSpPr>
          <p:spPr>
            <a:xfrm>
              <a:off x="4757703" y="3010621"/>
              <a:ext cx="70425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4 U</a:t>
              </a:r>
              <a:endParaRPr/>
            </a:p>
          </p:txBody>
        </p:sp>
        <p:sp>
          <p:nvSpPr>
            <p:cNvPr id="175" name="Google Shape;175;p22"/>
            <p:cNvSpPr txBox="1"/>
            <p:nvPr/>
          </p:nvSpPr>
          <p:spPr>
            <a:xfrm>
              <a:off x="7137331" y="1517374"/>
              <a:ext cx="3683001" cy="841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4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100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4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= 124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SCRIVIAMO 131</a:t>
            </a:r>
            <a:endParaRPr/>
          </a:p>
        </p:txBody>
      </p:sp>
      <p:grpSp>
        <p:nvGrpSpPr>
          <p:cNvPr id="181" name="Google Shape;181;p23"/>
          <p:cNvGrpSpPr/>
          <p:nvPr/>
        </p:nvGrpSpPr>
        <p:grpSpPr>
          <a:xfrm>
            <a:off x="986169" y="1675407"/>
            <a:ext cx="10820333" cy="5019792"/>
            <a:chOff x="0" y="0"/>
            <a:chExt cx="10820332" cy="5019791"/>
          </a:xfrm>
        </p:grpSpPr>
        <p:pic>
          <p:nvPicPr>
            <p:cNvPr id="182" name="Google Shape;182;p23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63813" t="3995"/>
            <a:stretch/>
          </p:blipFill>
          <p:spPr>
            <a:xfrm>
              <a:off x="0" y="0"/>
              <a:ext cx="3682917" cy="3761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23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904665" y="2845941"/>
              <a:ext cx="841112" cy="102574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4" name="Google Shape;184;p23"/>
            <p:cNvCxnSpPr/>
            <p:nvPr/>
          </p:nvCxnSpPr>
          <p:spPr>
            <a:xfrm>
              <a:off x="1390535" y="3749790"/>
              <a:ext cx="1270001" cy="1270001"/>
            </a:xfrm>
            <a:prstGeom prst="straightConnector1">
              <a:avLst/>
            </a:prstGeom>
            <a:noFill/>
            <a:ln>
              <a:noFill/>
            </a:ln>
          </p:spPr>
        </p:cxnSp>
        <p:sp>
          <p:nvSpPr>
            <p:cNvPr id="185" name="Google Shape;185;p23"/>
            <p:cNvSpPr txBox="1"/>
            <p:nvPr/>
          </p:nvSpPr>
          <p:spPr>
            <a:xfrm>
              <a:off x="4676483" y="1745081"/>
              <a:ext cx="105007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3 DA</a:t>
              </a:r>
              <a:endParaRPr/>
            </a:p>
          </p:txBody>
        </p:sp>
        <p:sp>
          <p:nvSpPr>
            <p:cNvPr id="186" name="Google Shape;186;p23"/>
            <p:cNvSpPr txBox="1"/>
            <p:nvPr/>
          </p:nvSpPr>
          <p:spPr>
            <a:xfrm>
              <a:off x="4757703" y="3010621"/>
              <a:ext cx="70425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1 U</a:t>
              </a:r>
              <a:endParaRPr/>
            </a:p>
          </p:txBody>
        </p:sp>
        <p:sp>
          <p:nvSpPr>
            <p:cNvPr id="187" name="Google Shape;187;p23"/>
            <p:cNvSpPr txBox="1"/>
            <p:nvPr/>
          </p:nvSpPr>
          <p:spPr>
            <a:xfrm>
              <a:off x="7137331" y="1517374"/>
              <a:ext cx="3683001" cy="841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4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100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30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1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= 131</a:t>
              </a:r>
              <a:endParaRPr/>
            </a:p>
          </p:txBody>
        </p:sp>
        <p:grpSp>
          <p:nvGrpSpPr>
            <p:cNvPr id="188" name="Google Shape;188;p23"/>
            <p:cNvGrpSpPr/>
            <p:nvPr/>
          </p:nvGrpSpPr>
          <p:grpSpPr>
            <a:xfrm rot="10800000">
              <a:off x="3655317" y="319731"/>
              <a:ext cx="3092231" cy="1259329"/>
              <a:chOff x="0" y="0"/>
              <a:chExt cx="3092230" cy="1259328"/>
            </a:xfrm>
          </p:grpSpPr>
          <p:pic>
            <p:nvPicPr>
              <p:cNvPr id="189" name="Google Shape;189;p23" descr="Schermata 2021-05-06 alle 07.47.06.png"/>
              <p:cNvPicPr preferRelativeResize="0"/>
              <p:nvPr/>
            </p:nvPicPr>
            <p:blipFill rotWithShape="1">
              <a:blip r:embed="rId3">
                <a:alphaModFix/>
              </a:blip>
              <a:srcRect l="1332" r="88749"/>
              <a:stretch/>
            </p:blipFill>
            <p:spPr>
              <a:xfrm rot="5400000">
                <a:off x="1147728" y="-1147729"/>
                <a:ext cx="796773" cy="309223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0" name="Google Shape;190;p23" descr="Schermata 2021-05-06 alle 07.47.06.png"/>
              <p:cNvPicPr preferRelativeResize="0"/>
              <p:nvPr/>
            </p:nvPicPr>
            <p:blipFill rotWithShape="1">
              <a:blip r:embed="rId3">
                <a:alphaModFix/>
              </a:blip>
              <a:srcRect l="1332" r="93238"/>
              <a:stretch/>
            </p:blipFill>
            <p:spPr>
              <a:xfrm rot="5400000">
                <a:off x="1328033" y="-504869"/>
                <a:ext cx="436163" cy="3092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SCRIVIAMO 147</a:t>
            </a:r>
            <a:endParaRPr/>
          </a:p>
        </p:txBody>
      </p:sp>
      <p:grpSp>
        <p:nvGrpSpPr>
          <p:cNvPr id="196" name="Google Shape;196;p24"/>
          <p:cNvGrpSpPr/>
          <p:nvPr/>
        </p:nvGrpSpPr>
        <p:grpSpPr>
          <a:xfrm>
            <a:off x="986169" y="1627434"/>
            <a:ext cx="10820333" cy="5029665"/>
            <a:chOff x="0" y="-9873"/>
            <a:chExt cx="10820332" cy="5029664"/>
          </a:xfrm>
        </p:grpSpPr>
        <p:sp>
          <p:nvSpPr>
            <p:cNvPr id="197" name="Google Shape;197;p24"/>
            <p:cNvSpPr txBox="1"/>
            <p:nvPr/>
          </p:nvSpPr>
          <p:spPr>
            <a:xfrm>
              <a:off x="5062503" y="3749790"/>
              <a:ext cx="70425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7 U</a:t>
              </a:r>
              <a:endParaRPr/>
            </a:p>
          </p:txBody>
        </p:sp>
        <p:pic>
          <p:nvPicPr>
            <p:cNvPr id="198" name="Google Shape;198;p24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63813" t="3995"/>
            <a:stretch/>
          </p:blipFill>
          <p:spPr>
            <a:xfrm>
              <a:off x="0" y="0"/>
              <a:ext cx="3682917" cy="3761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p24" descr="Schermata 2021-05-06 alle 07.47.06.png"/>
            <p:cNvPicPr preferRelativeResize="0"/>
            <p:nvPr/>
          </p:nvPicPr>
          <p:blipFill rotWithShape="1">
            <a:blip r:embed="rId3">
              <a:alphaModFix/>
            </a:blip>
            <a:srcRect l="1339" r="78469" b="1641"/>
            <a:stretch/>
          </p:blipFill>
          <p:spPr>
            <a:xfrm rot="-5400000">
              <a:off x="4349555" y="-719600"/>
              <a:ext cx="1621976" cy="304143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0" name="Google Shape;200;p24"/>
            <p:cNvCxnSpPr/>
            <p:nvPr/>
          </p:nvCxnSpPr>
          <p:spPr>
            <a:xfrm>
              <a:off x="1390535" y="3749790"/>
              <a:ext cx="1270001" cy="1270001"/>
            </a:xfrm>
            <a:prstGeom prst="straightConnector1">
              <a:avLst/>
            </a:prstGeom>
            <a:noFill/>
            <a:ln>
              <a:noFill/>
            </a:ln>
          </p:spPr>
        </p:cxnSp>
        <p:sp>
          <p:nvSpPr>
            <p:cNvPr id="201" name="Google Shape;201;p24"/>
            <p:cNvSpPr txBox="1"/>
            <p:nvPr/>
          </p:nvSpPr>
          <p:spPr>
            <a:xfrm>
              <a:off x="4584793" y="1644374"/>
              <a:ext cx="1050076" cy="4724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4 DA</a:t>
              </a:r>
              <a:endParaRPr/>
            </a:p>
          </p:txBody>
        </p:sp>
        <p:sp>
          <p:nvSpPr>
            <p:cNvPr id="202" name="Google Shape;202;p24"/>
            <p:cNvSpPr txBox="1"/>
            <p:nvPr/>
          </p:nvSpPr>
          <p:spPr>
            <a:xfrm>
              <a:off x="7137331" y="1517374"/>
              <a:ext cx="3683001" cy="841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4"/>
                </a:buClr>
                <a:buSzPts val="2500"/>
                <a:buFont typeface="Verdana"/>
                <a:buNone/>
              </a:pPr>
              <a:r>
                <a:rPr lang="en-US" sz="2500" b="1" i="0" u="none" strike="noStrike" cap="none">
                  <a:solidFill>
                    <a:schemeClr val="accent4"/>
                  </a:solidFill>
                  <a:latin typeface="Verdana"/>
                  <a:ea typeface="Verdana"/>
                  <a:cs typeface="Verdana"/>
                  <a:sym typeface="Verdana"/>
                </a:rPr>
                <a:t>100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40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+</a:t>
              </a:r>
              <a:r>
                <a:rPr lang="en-US" sz="25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 7 </a:t>
              </a:r>
              <a:r>
                <a:rPr lang="en-US" sz="2500" b="1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= 147</a:t>
              </a:r>
              <a:endParaRPr/>
            </a:p>
          </p:txBody>
        </p:sp>
      </p:grpSp>
      <p:grpSp>
        <p:nvGrpSpPr>
          <p:cNvPr id="203" name="Google Shape;203;p24"/>
          <p:cNvGrpSpPr/>
          <p:nvPr/>
        </p:nvGrpSpPr>
        <p:grpSpPr>
          <a:xfrm>
            <a:off x="4586188" y="4610248"/>
            <a:ext cx="4460613" cy="754831"/>
            <a:chOff x="0" y="0"/>
            <a:chExt cx="4460611" cy="754829"/>
          </a:xfrm>
        </p:grpSpPr>
        <p:pic>
          <p:nvPicPr>
            <p:cNvPr id="204" name="Google Shape;204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28626"/>
            <a:stretch/>
          </p:blipFill>
          <p:spPr>
            <a:xfrm>
              <a:off x="0" y="0"/>
              <a:ext cx="841111" cy="7321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30276"/>
            <a:stretch/>
          </p:blipFill>
          <p:spPr>
            <a:xfrm>
              <a:off x="596900" y="0"/>
              <a:ext cx="841111" cy="7151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30642"/>
            <a:stretch/>
          </p:blipFill>
          <p:spPr>
            <a:xfrm>
              <a:off x="1206500" y="0"/>
              <a:ext cx="841111" cy="7114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29787"/>
            <a:stretch/>
          </p:blipFill>
          <p:spPr>
            <a:xfrm>
              <a:off x="1803400" y="0"/>
              <a:ext cx="841111" cy="7202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26410"/>
            <a:stretch/>
          </p:blipFill>
          <p:spPr>
            <a:xfrm>
              <a:off x="2413000" y="0"/>
              <a:ext cx="841111" cy="7548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30763"/>
            <a:stretch/>
          </p:blipFill>
          <p:spPr>
            <a:xfrm>
              <a:off x="3009900" y="0"/>
              <a:ext cx="841111" cy="7101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24" descr="Schermata 2021-05-06 alle 07.49.06.png"/>
            <p:cNvPicPr preferRelativeResize="0"/>
            <p:nvPr/>
          </p:nvPicPr>
          <p:blipFill rotWithShape="1">
            <a:blip r:embed="rId4">
              <a:alphaModFix/>
            </a:blip>
            <a:srcRect b="29036"/>
            <a:stretch/>
          </p:blipFill>
          <p:spPr>
            <a:xfrm>
              <a:off x="3619500" y="0"/>
              <a:ext cx="841111" cy="72789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Macintosh PowerPoint</Application>
  <PresentationFormat>Widescreen</PresentationFormat>
  <Paragraphs>22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2024-06-17T09:30:08Z</dcterms:modified>
</cp:coreProperties>
</file>