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9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72" name="Google Shape;72;p11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3" name="Google Shape;73;p11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2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79" name="Google Shape;79;p12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0" name="Google Shape;80;p12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1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91" name="Google Shape;91;p14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2" name="Google Shape;92;p14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1" y="6020382"/>
            <a:ext cx="841109" cy="8411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61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Sottrazioni in colonna</a:t>
            </a:r>
            <a:endParaRPr/>
          </a:p>
        </p:txBody>
      </p:sp>
      <p:sp>
        <p:nvSpPr>
          <p:cNvPr id="22" name="Google Shape;22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4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4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3" name="Google Shape;33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8" name="Google Shape;38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8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7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48" name="Google Shape;48;p7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9" name="Google Shape;49;p7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8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55" name="Google Shape;55;p8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6" name="Google Shape;56;p8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72"/>
            <a:ext cx="5040001" cy="5759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9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63" name="Google Shape;63;p9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9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1" y="6020382"/>
            <a:ext cx="841109" cy="8411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61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/>
          <p:nvPr/>
        </p:nvSpPr>
        <p:spPr>
          <a:xfrm>
            <a:off x="676998" y="1846504"/>
            <a:ext cx="5364303" cy="1"/>
          </a:xfrm>
          <a:custGeom>
            <a:avLst/>
            <a:gdLst/>
            <a:ahLst/>
            <a:cxnLst/>
            <a:rect l="l" t="t" r="r" b="b"/>
            <a:pathLst>
              <a:path w="21600" h="1200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Verdana"/>
              <a:buNone/>
            </a:pPr>
            <a:endParaRPr/>
          </a:p>
        </p:txBody>
      </p:sp>
      <p:sp>
        <p:nvSpPr>
          <p:cNvPr id="113" name="Google Shape;113;p18"/>
          <p:cNvSpPr/>
          <p:nvPr/>
        </p:nvSpPr>
        <p:spPr>
          <a:xfrm>
            <a:off x="1070325" y="1744225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come fare </a:t>
            </a:r>
            <a:b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le sottrazioni in colonna</a:t>
            </a:r>
            <a:endParaRPr sz="24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7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E SCRIVI IL RISULTATO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216" name="Google Shape;216;p27"/>
          <p:cNvGrpSpPr/>
          <p:nvPr/>
        </p:nvGrpSpPr>
        <p:grpSpPr>
          <a:xfrm>
            <a:off x="3721095" y="1344949"/>
            <a:ext cx="4492921" cy="4772189"/>
            <a:chOff x="0" y="-1"/>
            <a:chExt cx="4492919" cy="4772186"/>
          </a:xfrm>
        </p:grpSpPr>
        <p:grpSp>
          <p:nvGrpSpPr>
            <p:cNvPr id="217" name="Google Shape;217;p27"/>
            <p:cNvGrpSpPr/>
            <p:nvPr/>
          </p:nvGrpSpPr>
          <p:grpSpPr>
            <a:xfrm>
              <a:off x="0" y="-1"/>
              <a:ext cx="4492919" cy="4772186"/>
              <a:chOff x="0" y="0"/>
              <a:chExt cx="4492918" cy="4772184"/>
            </a:xfrm>
          </p:grpSpPr>
          <p:sp>
            <p:nvSpPr>
              <p:cNvPr id="218" name="Google Shape;218;p27"/>
              <p:cNvSpPr txBox="1"/>
              <p:nvPr/>
            </p:nvSpPr>
            <p:spPr>
              <a:xfrm>
                <a:off x="0" y="0"/>
                <a:ext cx="4340517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8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– </a:t>
                </a: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grpSp>
            <p:nvGrpSpPr>
              <p:cNvPr id="219" name="Google Shape;219;p27"/>
              <p:cNvGrpSpPr/>
              <p:nvPr/>
            </p:nvGrpSpPr>
            <p:grpSpPr>
              <a:xfrm>
                <a:off x="152400" y="765551"/>
                <a:ext cx="4340518" cy="4006633"/>
                <a:chOff x="0" y="0"/>
                <a:chExt cx="4340517" cy="4006631"/>
              </a:xfrm>
            </p:grpSpPr>
            <p:pic>
              <p:nvPicPr>
                <p:cNvPr id="220" name="Google Shape;220;p27" descr="Schermata 2021-05-04 alle 06.46.13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4340517" cy="400663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21" name="Google Shape;221;p27"/>
                <p:cNvSpPr txBox="1"/>
                <p:nvPr/>
              </p:nvSpPr>
              <p:spPr>
                <a:xfrm>
                  <a:off x="25040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8</a:t>
                  </a:r>
                  <a:endParaRPr/>
                </a:p>
              </p:txBody>
            </p:sp>
            <p:sp>
              <p:nvSpPr>
                <p:cNvPr id="222" name="Google Shape;222;p27"/>
                <p:cNvSpPr txBox="1"/>
                <p:nvPr/>
              </p:nvSpPr>
              <p:spPr>
                <a:xfrm>
                  <a:off x="25040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223" name="Google Shape;223;p27"/>
                <p:cNvSpPr txBox="1"/>
                <p:nvPr/>
              </p:nvSpPr>
              <p:spPr>
                <a:xfrm>
                  <a:off x="10816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224" name="Google Shape;224;p27"/>
                <p:cNvSpPr txBox="1"/>
                <p:nvPr/>
              </p:nvSpPr>
              <p:spPr>
                <a:xfrm>
                  <a:off x="10816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endParaRPr/>
                </a:p>
              </p:txBody>
            </p:sp>
            <p:sp>
              <p:nvSpPr>
                <p:cNvPr id="225" name="Google Shape;225;p27"/>
                <p:cNvSpPr txBox="1"/>
                <p:nvPr/>
              </p:nvSpPr>
              <p:spPr>
                <a:xfrm>
                  <a:off x="2504052" y="26943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</p:grpSp>
        </p:grpSp>
        <p:sp>
          <p:nvSpPr>
            <p:cNvPr id="226" name="Google Shape;226;p27"/>
            <p:cNvSpPr/>
            <p:nvPr/>
          </p:nvSpPr>
          <p:spPr>
            <a:xfrm>
              <a:off x="2463804" y="1851142"/>
              <a:ext cx="860708" cy="1471167"/>
            </a:xfrm>
            <a:prstGeom prst="ellipse">
              <a:avLst/>
            </a:prstGeom>
            <a:noFill/>
            <a:ln w="254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E SCRIVI IL RISULTATO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232" name="Google Shape;232;p28"/>
          <p:cNvGrpSpPr/>
          <p:nvPr/>
        </p:nvGrpSpPr>
        <p:grpSpPr>
          <a:xfrm>
            <a:off x="3797295" y="1383049"/>
            <a:ext cx="4492921" cy="4772189"/>
            <a:chOff x="0" y="-1"/>
            <a:chExt cx="4492919" cy="4772186"/>
          </a:xfrm>
        </p:grpSpPr>
        <p:grpSp>
          <p:nvGrpSpPr>
            <p:cNvPr id="233" name="Google Shape;233;p28"/>
            <p:cNvGrpSpPr/>
            <p:nvPr/>
          </p:nvGrpSpPr>
          <p:grpSpPr>
            <a:xfrm>
              <a:off x="0" y="-1"/>
              <a:ext cx="4492919" cy="4772186"/>
              <a:chOff x="0" y="0"/>
              <a:chExt cx="4492918" cy="4772184"/>
            </a:xfrm>
          </p:grpSpPr>
          <p:sp>
            <p:nvSpPr>
              <p:cNvPr id="234" name="Google Shape;234;p28"/>
              <p:cNvSpPr txBox="1"/>
              <p:nvPr/>
            </p:nvSpPr>
            <p:spPr>
              <a:xfrm>
                <a:off x="0" y="0"/>
                <a:ext cx="4340517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8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– </a:t>
                </a: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grpSp>
            <p:nvGrpSpPr>
              <p:cNvPr id="235" name="Google Shape;235;p28"/>
              <p:cNvGrpSpPr/>
              <p:nvPr/>
            </p:nvGrpSpPr>
            <p:grpSpPr>
              <a:xfrm>
                <a:off x="152400" y="765551"/>
                <a:ext cx="4340518" cy="4006633"/>
                <a:chOff x="0" y="0"/>
                <a:chExt cx="4340517" cy="4006631"/>
              </a:xfrm>
            </p:grpSpPr>
            <p:pic>
              <p:nvPicPr>
                <p:cNvPr id="236" name="Google Shape;236;p28" descr="Schermata 2021-05-04 alle 06.46.13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4340517" cy="400663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37" name="Google Shape;237;p28"/>
                <p:cNvSpPr txBox="1"/>
                <p:nvPr/>
              </p:nvSpPr>
              <p:spPr>
                <a:xfrm>
                  <a:off x="25040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8</a:t>
                  </a:r>
                  <a:endParaRPr/>
                </a:p>
              </p:txBody>
            </p:sp>
            <p:sp>
              <p:nvSpPr>
                <p:cNvPr id="238" name="Google Shape;238;p28"/>
                <p:cNvSpPr txBox="1"/>
                <p:nvPr/>
              </p:nvSpPr>
              <p:spPr>
                <a:xfrm>
                  <a:off x="25040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239" name="Google Shape;239;p28"/>
                <p:cNvSpPr txBox="1"/>
                <p:nvPr/>
              </p:nvSpPr>
              <p:spPr>
                <a:xfrm>
                  <a:off x="1081652" y="1034386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240" name="Google Shape;240;p28"/>
                <p:cNvSpPr txBox="1"/>
                <p:nvPr/>
              </p:nvSpPr>
              <p:spPr>
                <a:xfrm>
                  <a:off x="1081652" y="18434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endParaRPr/>
                </a:p>
              </p:txBody>
            </p:sp>
            <p:sp>
              <p:nvSpPr>
                <p:cNvPr id="241" name="Google Shape;241;p28"/>
                <p:cNvSpPr txBox="1"/>
                <p:nvPr/>
              </p:nvSpPr>
              <p:spPr>
                <a:xfrm>
                  <a:off x="2504052" y="26943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242" name="Google Shape;242;p28"/>
                <p:cNvSpPr txBox="1"/>
                <p:nvPr/>
              </p:nvSpPr>
              <p:spPr>
                <a:xfrm>
                  <a:off x="1081652" y="2694383"/>
                  <a:ext cx="491687" cy="8280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endParaRPr/>
                </a:p>
              </p:txBody>
            </p:sp>
          </p:grpSp>
        </p:grpSp>
        <p:sp>
          <p:nvSpPr>
            <p:cNvPr id="243" name="Google Shape;243;p28"/>
            <p:cNvSpPr/>
            <p:nvPr/>
          </p:nvSpPr>
          <p:spPr>
            <a:xfrm>
              <a:off x="1028704" y="1901942"/>
              <a:ext cx="860708" cy="1471167"/>
            </a:xfrm>
            <a:prstGeom prst="ellipse">
              <a:avLst/>
            </a:prstGeom>
            <a:noFill/>
            <a:ln w="254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</a:t>
            </a:r>
            <a:r>
              <a:rPr lang="en-US">
                <a:solidFill>
                  <a:schemeClr val="accent4"/>
                </a:solidFill>
              </a:rPr>
              <a:t>14</a:t>
            </a:r>
            <a:r>
              <a:rPr lang="en-US" sz="2400" b="1">
                <a:solidFill>
                  <a:schemeClr val="accent1"/>
                </a:solidFill>
              </a:rPr>
              <a:t> A </a:t>
            </a:r>
            <a:r>
              <a:rPr lang="en-US">
                <a:solidFill>
                  <a:schemeClr val="accent3"/>
                </a:solidFill>
              </a:rPr>
              <a:t>26</a:t>
            </a:r>
            <a:endParaRPr/>
          </a:p>
        </p:txBody>
      </p:sp>
      <p:sp>
        <p:nvSpPr>
          <p:cNvPr id="122" name="Google Shape;122;p19"/>
          <p:cNvSpPr txBox="1"/>
          <p:nvPr/>
        </p:nvSpPr>
        <p:spPr>
          <a:xfrm>
            <a:off x="3873495" y="2881651"/>
            <a:ext cx="4340518" cy="1094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26</a:t>
            </a:r>
            <a:r>
              <a:rPr lang="en-US" sz="65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–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14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28" name="Google Shape;128;p20"/>
          <p:cNvGrpSpPr/>
          <p:nvPr/>
        </p:nvGrpSpPr>
        <p:grpSpPr>
          <a:xfrm>
            <a:off x="3721095" y="1344950"/>
            <a:ext cx="4492920" cy="4772186"/>
            <a:chOff x="0" y="0"/>
            <a:chExt cx="4492918" cy="4772184"/>
          </a:xfrm>
        </p:grpSpPr>
        <p:sp>
          <p:nvSpPr>
            <p:cNvPr id="129" name="Google Shape;129;p20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6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4</a:t>
              </a:r>
              <a:endParaRPr/>
            </a:p>
          </p:txBody>
        </p:sp>
        <p:grpSp>
          <p:nvGrpSpPr>
            <p:cNvPr id="130" name="Google Shape;130;p20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131" name="Google Shape;131;p20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2" name="Google Shape;132;p20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6</a:t>
                </a:r>
                <a:endParaRPr/>
              </a:p>
            </p:txBody>
          </p:sp>
          <p:sp>
            <p:nvSpPr>
              <p:cNvPr id="133" name="Google Shape;133;p20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39" name="Google Shape;139;p21"/>
          <p:cNvGrpSpPr/>
          <p:nvPr/>
        </p:nvGrpSpPr>
        <p:grpSpPr>
          <a:xfrm>
            <a:off x="3721095" y="1344950"/>
            <a:ext cx="4492920" cy="4772186"/>
            <a:chOff x="0" y="0"/>
            <a:chExt cx="4492918" cy="4772184"/>
          </a:xfrm>
        </p:grpSpPr>
        <p:sp>
          <p:nvSpPr>
            <p:cNvPr id="140" name="Google Shape;140;p21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6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4</a:t>
              </a:r>
              <a:endParaRPr/>
            </a:p>
          </p:txBody>
        </p:sp>
        <p:grpSp>
          <p:nvGrpSpPr>
            <p:cNvPr id="141" name="Google Shape;141;p21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142" name="Google Shape;142;p21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3" name="Google Shape;143;p21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6</a:t>
                </a:r>
                <a:endParaRPr/>
              </a:p>
            </p:txBody>
          </p:sp>
          <p:sp>
            <p:nvSpPr>
              <p:cNvPr id="144" name="Google Shape;144;p21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endParaRPr/>
              </a:p>
            </p:txBody>
          </p:sp>
          <p:sp>
            <p:nvSpPr>
              <p:cNvPr id="145" name="Google Shape;145;p21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6</a:t>
                </a:r>
                <a:endParaRPr/>
              </a:p>
            </p:txBody>
          </p:sp>
          <p:sp>
            <p:nvSpPr>
              <p:cNvPr id="146" name="Google Shape;146;p21"/>
              <p:cNvSpPr txBox="1"/>
              <p:nvPr/>
            </p:nvSpPr>
            <p:spPr>
              <a:xfrm>
                <a:off x="11197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47" name="Google Shape;147;p21"/>
              <p:cNvSpPr txBox="1"/>
              <p:nvPr/>
            </p:nvSpPr>
            <p:spPr>
              <a:xfrm>
                <a:off x="11197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E SCRIVI IL RISULTATO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53" name="Google Shape;153;p22"/>
          <p:cNvGrpSpPr/>
          <p:nvPr/>
        </p:nvGrpSpPr>
        <p:grpSpPr>
          <a:xfrm>
            <a:off x="3721095" y="1344950"/>
            <a:ext cx="4492920" cy="4772186"/>
            <a:chOff x="0" y="0"/>
            <a:chExt cx="4492918" cy="4772184"/>
          </a:xfrm>
        </p:grpSpPr>
        <p:sp>
          <p:nvSpPr>
            <p:cNvPr id="154" name="Google Shape;154;p22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6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4</a:t>
              </a:r>
              <a:endParaRPr/>
            </a:p>
          </p:txBody>
        </p:sp>
        <p:grpSp>
          <p:nvGrpSpPr>
            <p:cNvPr id="155" name="Google Shape;155;p22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156" name="Google Shape;156;p22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7" name="Google Shape;157;p22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6</a:t>
                </a:r>
                <a:endParaRPr/>
              </a:p>
            </p:txBody>
          </p:sp>
          <p:sp>
            <p:nvSpPr>
              <p:cNvPr id="158" name="Google Shape;158;p22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endParaRPr/>
              </a:p>
            </p:txBody>
          </p:sp>
          <p:sp>
            <p:nvSpPr>
              <p:cNvPr id="159" name="Google Shape;159;p22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6</a:t>
                </a:r>
                <a:endParaRPr/>
              </a:p>
            </p:txBody>
          </p:sp>
          <p:sp>
            <p:nvSpPr>
              <p:cNvPr id="160" name="Google Shape;160;p22"/>
              <p:cNvSpPr txBox="1"/>
              <p:nvPr/>
            </p:nvSpPr>
            <p:spPr>
              <a:xfrm>
                <a:off x="11197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61" name="Google Shape;161;p22"/>
              <p:cNvSpPr txBox="1"/>
              <p:nvPr/>
            </p:nvSpPr>
            <p:spPr>
              <a:xfrm>
                <a:off x="11197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162" name="Google Shape;162;p22"/>
              <p:cNvSpPr txBox="1"/>
              <p:nvPr/>
            </p:nvSpPr>
            <p:spPr>
              <a:xfrm>
                <a:off x="2504052" y="26562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</p:grpSp>
        <p:sp>
          <p:nvSpPr>
            <p:cNvPr id="163" name="Google Shape;163;p22"/>
            <p:cNvSpPr/>
            <p:nvPr/>
          </p:nvSpPr>
          <p:spPr>
            <a:xfrm>
              <a:off x="2476504" y="1876542"/>
              <a:ext cx="860708" cy="1471167"/>
            </a:xfrm>
            <a:prstGeom prst="ellipse">
              <a:avLst/>
            </a:prstGeom>
            <a:noFill/>
            <a:ln w="254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E SCRIVI IL RISULTATO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69" name="Google Shape;169;p23"/>
          <p:cNvGrpSpPr/>
          <p:nvPr/>
        </p:nvGrpSpPr>
        <p:grpSpPr>
          <a:xfrm>
            <a:off x="3721095" y="1344950"/>
            <a:ext cx="4492920" cy="4772186"/>
            <a:chOff x="0" y="0"/>
            <a:chExt cx="4492918" cy="4772184"/>
          </a:xfrm>
        </p:grpSpPr>
        <p:sp>
          <p:nvSpPr>
            <p:cNvPr id="170" name="Google Shape;170;p23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6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4</a:t>
              </a:r>
              <a:endParaRPr/>
            </a:p>
          </p:txBody>
        </p:sp>
        <p:grpSp>
          <p:nvGrpSpPr>
            <p:cNvPr id="171" name="Google Shape;171;p23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172" name="Google Shape;172;p23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73" name="Google Shape;173;p23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6</a:t>
                </a:r>
                <a:endParaRPr/>
              </a:p>
            </p:txBody>
          </p:sp>
          <p:sp>
            <p:nvSpPr>
              <p:cNvPr id="174" name="Google Shape;174;p23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endParaRPr/>
              </a:p>
            </p:txBody>
          </p:sp>
          <p:sp>
            <p:nvSpPr>
              <p:cNvPr id="175" name="Google Shape;175;p23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6</a:t>
                </a:r>
                <a:endParaRPr/>
              </a:p>
            </p:txBody>
          </p:sp>
          <p:sp>
            <p:nvSpPr>
              <p:cNvPr id="176" name="Google Shape;176;p23"/>
              <p:cNvSpPr txBox="1"/>
              <p:nvPr/>
            </p:nvSpPr>
            <p:spPr>
              <a:xfrm>
                <a:off x="11197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77" name="Google Shape;177;p23"/>
              <p:cNvSpPr txBox="1"/>
              <p:nvPr/>
            </p:nvSpPr>
            <p:spPr>
              <a:xfrm>
                <a:off x="11197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178" name="Google Shape;178;p23"/>
              <p:cNvSpPr txBox="1"/>
              <p:nvPr/>
            </p:nvSpPr>
            <p:spPr>
              <a:xfrm>
                <a:off x="2504052" y="26562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79" name="Google Shape;179;p23"/>
              <p:cNvSpPr txBox="1"/>
              <p:nvPr/>
            </p:nvSpPr>
            <p:spPr>
              <a:xfrm>
                <a:off x="1119752" y="26562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</p:grpSp>
        <p:sp>
          <p:nvSpPr>
            <p:cNvPr id="180" name="Google Shape;180;p23"/>
            <p:cNvSpPr/>
            <p:nvPr/>
          </p:nvSpPr>
          <p:spPr>
            <a:xfrm>
              <a:off x="1092204" y="1876542"/>
              <a:ext cx="860708" cy="1471167"/>
            </a:xfrm>
            <a:prstGeom prst="ellipse">
              <a:avLst/>
            </a:prstGeom>
            <a:noFill/>
            <a:ln w="254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4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5" cy="5993351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 txBox="1"/>
          <p:nvPr/>
        </p:nvSpPr>
        <p:spPr>
          <a:xfrm>
            <a:off x="945890" y="1547431"/>
            <a:ext cx="4769472" cy="3539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sottraiamo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38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–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13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92" name="Google Shape;192;p25"/>
          <p:cNvGrpSpPr/>
          <p:nvPr/>
        </p:nvGrpSpPr>
        <p:grpSpPr>
          <a:xfrm>
            <a:off x="3721095" y="1344950"/>
            <a:ext cx="4492920" cy="4772186"/>
            <a:chOff x="0" y="0"/>
            <a:chExt cx="4492918" cy="4772184"/>
          </a:xfrm>
        </p:grpSpPr>
        <p:sp>
          <p:nvSpPr>
            <p:cNvPr id="193" name="Google Shape;193;p25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8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endParaRPr/>
            </a:p>
          </p:txBody>
        </p:sp>
        <p:grpSp>
          <p:nvGrpSpPr>
            <p:cNvPr id="194" name="Google Shape;194;p25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195" name="Google Shape;195;p25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6" name="Google Shape;196;p25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8</a:t>
                </a:r>
                <a:endParaRPr/>
              </a:p>
            </p:txBody>
          </p:sp>
          <p:sp>
            <p:nvSpPr>
              <p:cNvPr id="197" name="Google Shape;197;p25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203" name="Google Shape;203;p26"/>
          <p:cNvGrpSpPr/>
          <p:nvPr/>
        </p:nvGrpSpPr>
        <p:grpSpPr>
          <a:xfrm>
            <a:off x="3721095" y="1344950"/>
            <a:ext cx="4492920" cy="4772186"/>
            <a:chOff x="0" y="0"/>
            <a:chExt cx="4492918" cy="4772184"/>
          </a:xfrm>
        </p:grpSpPr>
        <p:sp>
          <p:nvSpPr>
            <p:cNvPr id="204" name="Google Shape;204;p26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8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–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endParaRPr/>
            </a:p>
          </p:txBody>
        </p:sp>
        <p:grpSp>
          <p:nvGrpSpPr>
            <p:cNvPr id="205" name="Google Shape;205;p26"/>
            <p:cNvGrpSpPr/>
            <p:nvPr/>
          </p:nvGrpSpPr>
          <p:grpSpPr>
            <a:xfrm>
              <a:off x="152400" y="765551"/>
              <a:ext cx="4340518" cy="4006633"/>
              <a:chOff x="0" y="0"/>
              <a:chExt cx="4340517" cy="4006631"/>
            </a:xfrm>
          </p:grpSpPr>
          <p:pic>
            <p:nvPicPr>
              <p:cNvPr id="206" name="Google Shape;206;p26" descr="Schermata 2021-05-04 alle 06.46.13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340517" cy="400663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7" name="Google Shape;207;p26"/>
              <p:cNvSpPr txBox="1"/>
              <p:nvPr/>
            </p:nvSpPr>
            <p:spPr>
              <a:xfrm>
                <a:off x="25040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8</a:t>
                </a:r>
                <a:endParaRPr/>
              </a:p>
            </p:txBody>
          </p:sp>
          <p:sp>
            <p:nvSpPr>
              <p:cNvPr id="208" name="Google Shape;208;p26"/>
              <p:cNvSpPr txBox="1"/>
              <p:nvPr/>
            </p:nvSpPr>
            <p:spPr>
              <a:xfrm>
                <a:off x="25040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sp>
            <p:nvSpPr>
              <p:cNvPr id="209" name="Google Shape;209;p26"/>
              <p:cNvSpPr txBox="1"/>
              <p:nvPr/>
            </p:nvSpPr>
            <p:spPr>
              <a:xfrm>
                <a:off x="1081652" y="1034386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sp>
            <p:nvSpPr>
              <p:cNvPr id="210" name="Google Shape;210;p26"/>
              <p:cNvSpPr txBox="1"/>
              <p:nvPr/>
            </p:nvSpPr>
            <p:spPr>
              <a:xfrm>
                <a:off x="1081652" y="1843483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Macintosh PowerPoint</Application>
  <PresentationFormat>Widescreen</PresentationFormat>
  <Paragraphs>64</Paragraphs>
  <Slides>11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4" baseType="lpstr">
      <vt:lpstr>Arial</vt:lpstr>
      <vt:lpstr>Verdana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2024-06-17T09:17:37Z</dcterms:modified>
</cp:coreProperties>
</file>