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 snapToObjects="1">
      <p:cViewPr varScale="1">
        <p:scale>
          <a:sx n="107" d="100"/>
          <a:sy n="107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_AND_BODY" type="title">
  <p:cSld name="TITLE">
    <p:bg>
      <p:bgPr>
        <a:solidFill>
          <a:schemeClr val="accen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695326" y="1989134"/>
            <a:ext cx="6619876" cy="2879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15" name="Google Shape;15;p2" descr="Google Shape;16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79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o + 1 Immagine">
  <p:cSld name="Testo + 1 Immagine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oogle Shape;71;p11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72" name="Google Shape;72;p11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73" name="Google Shape;73;p11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695323" y="549275"/>
            <a:ext cx="9001126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body" idx="2"/>
          </p:nvPr>
        </p:nvSpPr>
        <p:spPr>
          <a:xfrm>
            <a:off x="695323" y="1989138"/>
            <a:ext cx="9001126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ella">
  <p:cSld name="Tabella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oogle Shape;78;p12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79" name="Google Shape;79;p12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0" name="Google Shape;80;p12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81" name="Google Shape;81;p12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body" idx="2"/>
          </p:nvPr>
        </p:nvSpPr>
        <p:spPr>
          <a:xfrm>
            <a:off x="6456674" y="549276"/>
            <a:ext cx="5040001" cy="143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esto + 1 Immagine">
  <p:cSld name="2_Testo + 1 Immagine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3"/>
          </p:nvPr>
        </p:nvSpPr>
        <p:spPr>
          <a:xfrm>
            <a:off x="695323" y="1989138"/>
            <a:ext cx="5040003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sto + 1 Immagine">
  <p:cSld name="1_Testo + 1 Immagine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oogle Shape;90;p14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91" name="Google Shape;91;p14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2" name="Google Shape;92;p14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4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etto + Immagine">
  <p:cSld name="Titoletto + Immagine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10801350" cy="482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etto + vuoto">
  <p:cSld name="Titoletto + vuoto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a + didascalia">
  <p:cSld name="Immagina + didascalia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>
            <a:spLocks noGrp="1"/>
          </p:cNvSpPr>
          <p:nvPr>
            <p:ph type="pic" idx="2"/>
          </p:nvPr>
        </p:nvSpPr>
        <p:spPr>
          <a:xfrm>
            <a:off x="695326" y="549275"/>
            <a:ext cx="10801351" cy="4824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5" name="Google Shape;105;p17"/>
          <p:cNvSpPr txBox="1">
            <a:spLocks noGrp="1"/>
          </p:cNvSpPr>
          <p:nvPr>
            <p:ph type="body" idx="1"/>
          </p:nvPr>
        </p:nvSpPr>
        <p:spPr>
          <a:xfrm>
            <a:off x="695325" y="5373687"/>
            <a:ext cx="10801350" cy="93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marL="457200" lvl="0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 b="0">
                <a:solidFill>
                  <a:srgbClr val="000000"/>
                </a:solidFill>
              </a:defRPr>
            </a:lvl1pPr>
            <a:lvl2pPr marL="914400" lvl="1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 b="0">
                <a:solidFill>
                  <a:srgbClr val="000000"/>
                </a:solidFill>
              </a:defRPr>
            </a:lvl3pPr>
            <a:lvl4pPr marL="1828800" lvl="3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4pPr>
            <a:lvl5pPr marL="2286000" lvl="4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 colonne Txt + Img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/>
          <p:nvPr/>
        </p:nvSpPr>
        <p:spPr>
          <a:xfrm>
            <a:off x="-1" y="6020382"/>
            <a:ext cx="841109" cy="84111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0" name="Google Shape;20;p3" descr="Google Shape;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2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"/>
          <p:cNvSpPr txBox="1"/>
          <p:nvPr/>
        </p:nvSpPr>
        <p:spPr>
          <a:xfrm>
            <a:off x="741043" y="6461461"/>
            <a:ext cx="10605422" cy="24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Sottrazioni in colonna con il cambio</a:t>
            </a:r>
            <a:endParaRPr/>
          </a:p>
        </p:txBody>
      </p:sp>
      <p:sp>
        <p:nvSpPr>
          <p:cNvPr id="22" name="Google Shape;22;p3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3240000" cy="194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695325" y="3855458"/>
            <a:ext cx="3240000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>
                <a:solidFill>
                  <a:srgbClr val="000000"/>
                </a:solidFill>
              </a:defRPr>
            </a:lvl1pPr>
            <a:lvl2pPr marL="914400" lvl="1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>
                <a:solidFill>
                  <a:srgbClr val="000000"/>
                </a:solidFill>
              </a:defRPr>
            </a:lvl3pPr>
            <a:lvl4pPr marL="1828800" lvl="3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4pPr>
            <a:lvl5pPr marL="2286000" lvl="4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>
            <a:spLocks noGrp="1"/>
          </p:cNvSpPr>
          <p:nvPr>
            <p:ph type="pic" idx="3"/>
          </p:nvPr>
        </p:nvSpPr>
        <p:spPr>
          <a:xfrm>
            <a:off x="449580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4"/>
          </p:nvPr>
        </p:nvSpPr>
        <p:spPr>
          <a:xfrm>
            <a:off x="4495798" y="3855458"/>
            <a:ext cx="3240004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5"/>
          </p:nvPr>
        </p:nvSpPr>
        <p:spPr>
          <a:xfrm>
            <a:off x="825752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6"/>
          </p:nvPr>
        </p:nvSpPr>
        <p:spPr>
          <a:xfrm>
            <a:off x="8257519" y="3855458"/>
            <a:ext cx="3240004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body" idx="7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">
  <p:cSld name="TITLE 2">
    <p:bg>
      <p:bgPr>
        <a:solidFill>
          <a:schemeClr val="accen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695325" y="1989134"/>
            <a:ext cx="9001125" cy="2879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33" name="Google Shape;33;p4" descr="Google Shape;31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le Slide">
  <p:cSld name="2_Title Slide">
    <p:bg>
      <p:bgPr>
        <a:solidFill>
          <a:schemeClr val="accent1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695325" y="1989134"/>
            <a:ext cx="9001125" cy="2879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38" name="Google Shape;38;p5" descr="Google Shape;36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">
  <p:cSld name="1_Title Slide">
    <p:bg>
      <p:bgPr>
        <a:solidFill>
          <a:schemeClr val="accent1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695326" y="1989134"/>
            <a:ext cx="6619876" cy="2879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43" name="Google Shape;43;p6" descr="Google Shape;41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6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78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itolo + Immagine">
  <p:cSld name="Capitolo + Immagine">
    <p:bg>
      <p:bgPr>
        <a:solidFill>
          <a:srgbClr val="FFE08D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oogle Shape;47;p7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48" name="Google Shape;48;p7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49" name="Google Shape;49;p7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50" name="Google Shape;50;p7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itolo + Immagine">
  <p:cSld name="1_Capitolo + Immagine">
    <p:bg>
      <p:bgPr>
        <a:solidFill>
          <a:srgbClr val="FFE08D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8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55" name="Google Shape;55;p8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6" name="Google Shape;56;p8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2"/>
          </p:nvPr>
        </p:nvSpPr>
        <p:spPr>
          <a:xfrm>
            <a:off x="6456674" y="549272"/>
            <a:ext cx="5040001" cy="5759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1">
  <p:cSld name="Concetto chiave 01">
    <p:bg>
      <p:bgPr>
        <a:solidFill>
          <a:srgbClr val="FFE08D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9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63" name="Google Shape;63;p9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64" name="Google Shape;64;p9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2">
  <p:cSld name="Concetto chiave 02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Verdana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-1" y="6020382"/>
            <a:ext cx="841109" cy="84111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7" name="Google Shape;7;p1" descr="Google Shape;84;p15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23226" y="6499366"/>
            <a:ext cx="325218" cy="2383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/>
          <p:nvPr/>
        </p:nvSpPr>
        <p:spPr>
          <a:xfrm>
            <a:off x="741043" y="6461461"/>
            <a:ext cx="10605422" cy="24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1826683" y="1016000"/>
            <a:ext cx="9753601" cy="1176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8" descr="Google Shape;106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178499" y="657546"/>
            <a:ext cx="3848621" cy="5542909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8"/>
          <p:cNvSpPr/>
          <p:nvPr/>
        </p:nvSpPr>
        <p:spPr>
          <a:xfrm>
            <a:off x="676998" y="1846504"/>
            <a:ext cx="5364306" cy="0"/>
          </a:xfrm>
          <a:custGeom>
            <a:avLst/>
            <a:gdLst/>
            <a:ahLst/>
            <a:cxnLst/>
            <a:rect l="l" t="t" r="r" b="b"/>
            <a:pathLst>
              <a:path w="21600" h="1200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C327"/>
              </a:buClr>
              <a:buSzPts val="3800"/>
              <a:buFont typeface="Verdana"/>
              <a:buNone/>
            </a:pPr>
            <a:endParaRPr/>
          </a:p>
        </p:txBody>
      </p:sp>
      <p:sp>
        <p:nvSpPr>
          <p:cNvPr id="113" name="Google Shape;113;p18"/>
          <p:cNvSpPr/>
          <p:nvPr/>
        </p:nvSpPr>
        <p:spPr>
          <a:xfrm>
            <a:off x="1070325" y="1744225"/>
            <a:ext cx="5022000" cy="2532000"/>
          </a:xfrm>
          <a:prstGeom prst="wedgeRoundRectCallout">
            <a:avLst>
              <a:gd name="adj1" fmla="val 73358"/>
              <a:gd name="adj2" fmla="val -26830"/>
              <a:gd name="adj3" fmla="val 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Impara insieme a me come fare le sottrazioni in colonna con il cambio</a:t>
            </a:r>
            <a:endParaRPr sz="2100" b="1">
              <a:solidFill>
                <a:srgbClr val="FDC327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7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SOTTO 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  <p:grpSp>
        <p:nvGrpSpPr>
          <p:cNvPr id="227" name="Google Shape;227;p27"/>
          <p:cNvGrpSpPr/>
          <p:nvPr/>
        </p:nvGrpSpPr>
        <p:grpSpPr>
          <a:xfrm>
            <a:off x="3619500" y="1752599"/>
            <a:ext cx="4492919" cy="4772186"/>
            <a:chOff x="0" y="0"/>
            <a:chExt cx="4492918" cy="4772184"/>
          </a:xfrm>
        </p:grpSpPr>
        <p:sp>
          <p:nvSpPr>
            <p:cNvPr id="228" name="Google Shape;228;p27"/>
            <p:cNvSpPr txBox="1"/>
            <p:nvPr/>
          </p:nvSpPr>
          <p:spPr>
            <a:xfrm>
              <a:off x="0" y="0"/>
              <a:ext cx="4340517" cy="8533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675" tIns="45675" rIns="45675" bIns="456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ts val="5000"/>
                <a:buFont typeface="Verdana"/>
                <a:buNone/>
              </a:pPr>
              <a:r>
                <a:rPr lang="en-US" sz="5000" b="1" i="0" u="none" strike="noStrike" cap="none">
                  <a:solidFill>
                    <a:schemeClr val="accent3"/>
                  </a:solidFill>
                  <a:latin typeface="Verdana"/>
                  <a:ea typeface="Verdana"/>
                  <a:cs typeface="Verdana"/>
                  <a:sym typeface="Verdana"/>
                </a:rPr>
                <a:t>53</a:t>
              </a:r>
              <a:r>
                <a:rPr lang="en-US" sz="5000" b="0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 – </a:t>
              </a:r>
              <a:r>
                <a:rPr lang="en-US" sz="5000" b="1" i="0" u="none" strike="noStrike" cap="none">
                  <a:solidFill>
                    <a:schemeClr val="accent4"/>
                  </a:solidFill>
                  <a:latin typeface="Verdana"/>
                  <a:ea typeface="Verdana"/>
                  <a:cs typeface="Verdana"/>
                  <a:sym typeface="Verdana"/>
                </a:rPr>
                <a:t>29</a:t>
              </a:r>
              <a:endParaRPr/>
            </a:p>
          </p:txBody>
        </p:sp>
        <p:grpSp>
          <p:nvGrpSpPr>
            <p:cNvPr id="229" name="Google Shape;229;p27"/>
            <p:cNvGrpSpPr/>
            <p:nvPr/>
          </p:nvGrpSpPr>
          <p:grpSpPr>
            <a:xfrm>
              <a:off x="152400" y="765551"/>
              <a:ext cx="4340518" cy="4006633"/>
              <a:chOff x="0" y="0"/>
              <a:chExt cx="4340517" cy="4006631"/>
            </a:xfrm>
          </p:grpSpPr>
          <p:pic>
            <p:nvPicPr>
              <p:cNvPr id="230" name="Google Shape;230;p27" descr="Schermata 2021-05-04 alle 06.46.13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4340517" cy="400663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31" name="Google Shape;231;p27"/>
              <p:cNvSpPr txBox="1"/>
              <p:nvPr/>
            </p:nvSpPr>
            <p:spPr>
              <a:xfrm>
                <a:off x="2504052" y="1034386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  <p:sp>
            <p:nvSpPr>
              <p:cNvPr id="232" name="Google Shape;232;p27"/>
              <p:cNvSpPr txBox="1"/>
              <p:nvPr/>
            </p:nvSpPr>
            <p:spPr>
              <a:xfrm>
                <a:off x="2504052" y="1843483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9</a:t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8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LE </a:t>
            </a:r>
            <a:r>
              <a:rPr lang="en-US">
                <a:solidFill>
                  <a:srgbClr val="FF2600"/>
                </a:solidFill>
              </a:rPr>
              <a:t>DECINE</a:t>
            </a:r>
            <a:r>
              <a:rPr lang="en-US" sz="2400" b="1">
                <a:solidFill>
                  <a:schemeClr val="accent1"/>
                </a:solidFill>
              </a:rPr>
              <a:t> SOTTO 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238" name="Google Shape;238;p28"/>
          <p:cNvGrpSpPr/>
          <p:nvPr/>
        </p:nvGrpSpPr>
        <p:grpSpPr>
          <a:xfrm>
            <a:off x="3619500" y="1752599"/>
            <a:ext cx="4492919" cy="4772186"/>
            <a:chOff x="0" y="0"/>
            <a:chExt cx="4492918" cy="4772184"/>
          </a:xfrm>
        </p:grpSpPr>
        <p:sp>
          <p:nvSpPr>
            <p:cNvPr id="239" name="Google Shape;239;p28"/>
            <p:cNvSpPr txBox="1"/>
            <p:nvPr/>
          </p:nvSpPr>
          <p:spPr>
            <a:xfrm>
              <a:off x="0" y="0"/>
              <a:ext cx="4340517" cy="8533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675" tIns="45675" rIns="45675" bIns="456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ts val="5000"/>
                <a:buFont typeface="Verdana"/>
                <a:buNone/>
              </a:pPr>
              <a:r>
                <a:rPr lang="en-US" sz="5000" b="1" i="0" u="none" strike="noStrike" cap="none">
                  <a:solidFill>
                    <a:schemeClr val="accent3"/>
                  </a:solidFill>
                  <a:latin typeface="Verdana"/>
                  <a:ea typeface="Verdana"/>
                  <a:cs typeface="Verdana"/>
                  <a:sym typeface="Verdana"/>
                </a:rPr>
                <a:t>53</a:t>
              </a:r>
              <a:r>
                <a:rPr lang="en-US" sz="5000" b="0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 – </a:t>
              </a:r>
              <a:r>
                <a:rPr lang="en-US" sz="5000" b="1" i="0" u="none" strike="noStrike" cap="none">
                  <a:solidFill>
                    <a:schemeClr val="accent4"/>
                  </a:solidFill>
                  <a:latin typeface="Verdana"/>
                  <a:ea typeface="Verdana"/>
                  <a:cs typeface="Verdana"/>
                  <a:sym typeface="Verdana"/>
                </a:rPr>
                <a:t>29</a:t>
              </a:r>
              <a:endParaRPr/>
            </a:p>
          </p:txBody>
        </p:sp>
        <p:grpSp>
          <p:nvGrpSpPr>
            <p:cNvPr id="240" name="Google Shape;240;p28"/>
            <p:cNvGrpSpPr/>
            <p:nvPr/>
          </p:nvGrpSpPr>
          <p:grpSpPr>
            <a:xfrm>
              <a:off x="152400" y="765551"/>
              <a:ext cx="4340518" cy="4006633"/>
              <a:chOff x="0" y="0"/>
              <a:chExt cx="4340517" cy="4006631"/>
            </a:xfrm>
          </p:grpSpPr>
          <p:pic>
            <p:nvPicPr>
              <p:cNvPr id="241" name="Google Shape;241;p28" descr="Schermata 2021-05-04 alle 06.46.13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4340517" cy="400663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42" name="Google Shape;242;p28"/>
              <p:cNvSpPr txBox="1"/>
              <p:nvPr/>
            </p:nvSpPr>
            <p:spPr>
              <a:xfrm>
                <a:off x="2504052" y="1034386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  <p:sp>
            <p:nvSpPr>
              <p:cNvPr id="243" name="Google Shape;243;p28"/>
              <p:cNvSpPr txBox="1"/>
              <p:nvPr/>
            </p:nvSpPr>
            <p:spPr>
              <a:xfrm>
                <a:off x="2504052" y="1843483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9</a:t>
                </a:r>
                <a:endParaRPr/>
              </a:p>
            </p:txBody>
          </p:sp>
          <p:sp>
            <p:nvSpPr>
              <p:cNvPr id="244" name="Google Shape;244;p28"/>
              <p:cNvSpPr txBox="1"/>
              <p:nvPr/>
            </p:nvSpPr>
            <p:spPr>
              <a:xfrm>
                <a:off x="1119752" y="1034386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  <p:sp>
            <p:nvSpPr>
              <p:cNvPr id="245" name="Google Shape;245;p28"/>
              <p:cNvSpPr txBox="1"/>
              <p:nvPr/>
            </p:nvSpPr>
            <p:spPr>
              <a:xfrm>
                <a:off x="1119752" y="1843483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9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SOTTRAI 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>
              <a:solidFill>
                <a:srgbClr val="0096F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NON PUOI SOTTRARRE 3 – 9</a:t>
            </a:r>
            <a:endParaRPr/>
          </a:p>
        </p:txBody>
      </p:sp>
      <p:grpSp>
        <p:nvGrpSpPr>
          <p:cNvPr id="251" name="Google Shape;251;p29"/>
          <p:cNvGrpSpPr/>
          <p:nvPr/>
        </p:nvGrpSpPr>
        <p:grpSpPr>
          <a:xfrm>
            <a:off x="3619500" y="1752599"/>
            <a:ext cx="4492919" cy="4772186"/>
            <a:chOff x="0" y="0"/>
            <a:chExt cx="4492918" cy="4772184"/>
          </a:xfrm>
        </p:grpSpPr>
        <p:sp>
          <p:nvSpPr>
            <p:cNvPr id="252" name="Google Shape;252;p29"/>
            <p:cNvSpPr txBox="1"/>
            <p:nvPr/>
          </p:nvSpPr>
          <p:spPr>
            <a:xfrm>
              <a:off x="0" y="0"/>
              <a:ext cx="4340517" cy="8533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675" tIns="45675" rIns="45675" bIns="456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ts val="5000"/>
                <a:buFont typeface="Verdana"/>
                <a:buNone/>
              </a:pPr>
              <a:r>
                <a:rPr lang="en-US" sz="5000" b="1" i="0" u="none" strike="noStrike" cap="none">
                  <a:solidFill>
                    <a:schemeClr val="accent3"/>
                  </a:solidFill>
                  <a:latin typeface="Verdana"/>
                  <a:ea typeface="Verdana"/>
                  <a:cs typeface="Verdana"/>
                  <a:sym typeface="Verdana"/>
                </a:rPr>
                <a:t>53</a:t>
              </a:r>
              <a:r>
                <a:rPr lang="en-US" sz="5000" b="0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 – </a:t>
              </a:r>
              <a:r>
                <a:rPr lang="en-US" sz="5000" b="1" i="0" u="none" strike="noStrike" cap="none">
                  <a:solidFill>
                    <a:schemeClr val="accent4"/>
                  </a:solidFill>
                  <a:latin typeface="Verdana"/>
                  <a:ea typeface="Verdana"/>
                  <a:cs typeface="Verdana"/>
                  <a:sym typeface="Verdana"/>
                </a:rPr>
                <a:t>29</a:t>
              </a:r>
              <a:endParaRPr/>
            </a:p>
          </p:txBody>
        </p:sp>
        <p:grpSp>
          <p:nvGrpSpPr>
            <p:cNvPr id="253" name="Google Shape;253;p29"/>
            <p:cNvGrpSpPr/>
            <p:nvPr/>
          </p:nvGrpSpPr>
          <p:grpSpPr>
            <a:xfrm>
              <a:off x="152400" y="765551"/>
              <a:ext cx="4340518" cy="4006633"/>
              <a:chOff x="0" y="0"/>
              <a:chExt cx="4340517" cy="4006631"/>
            </a:xfrm>
          </p:grpSpPr>
          <p:pic>
            <p:nvPicPr>
              <p:cNvPr id="254" name="Google Shape;254;p29" descr="Schermata 2021-05-04 alle 06.46.13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4340517" cy="400663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55" name="Google Shape;255;p29"/>
              <p:cNvSpPr txBox="1"/>
              <p:nvPr/>
            </p:nvSpPr>
            <p:spPr>
              <a:xfrm>
                <a:off x="2504052" y="1034386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  <p:sp>
            <p:nvSpPr>
              <p:cNvPr id="256" name="Google Shape;256;p29"/>
              <p:cNvSpPr txBox="1"/>
              <p:nvPr/>
            </p:nvSpPr>
            <p:spPr>
              <a:xfrm>
                <a:off x="2504052" y="1843483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9</a:t>
                </a:r>
                <a:endParaRPr/>
              </a:p>
            </p:txBody>
          </p:sp>
          <p:sp>
            <p:nvSpPr>
              <p:cNvPr id="257" name="Google Shape;257;p29"/>
              <p:cNvSpPr txBox="1"/>
              <p:nvPr/>
            </p:nvSpPr>
            <p:spPr>
              <a:xfrm>
                <a:off x="1119752" y="1034386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  <p:sp>
            <p:nvSpPr>
              <p:cNvPr id="258" name="Google Shape;258;p29"/>
              <p:cNvSpPr txBox="1"/>
              <p:nvPr/>
            </p:nvSpPr>
            <p:spPr>
              <a:xfrm>
                <a:off x="1119752" y="1843483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</p:grpSp>
      </p:grpSp>
      <p:sp>
        <p:nvSpPr>
          <p:cNvPr id="259" name="Google Shape;259;p29"/>
          <p:cNvSpPr/>
          <p:nvPr/>
        </p:nvSpPr>
        <p:spPr>
          <a:xfrm>
            <a:off x="6057904" y="3654542"/>
            <a:ext cx="860708" cy="1471167"/>
          </a:xfrm>
          <a:prstGeom prst="ellipse">
            <a:avLst/>
          </a:prstGeom>
          <a:noFill/>
          <a:ln w="25400" cap="flat" cmpd="sng">
            <a:solidFill>
              <a:srgbClr val="FF2600"/>
            </a:solidFill>
            <a:prstDash val="solid"/>
            <a:round/>
            <a:headEnd type="none" w="sm" len="sm"/>
            <a:tailEnd type="none" w="sm" len="sm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0"/>
          <p:cNvSpPr txBox="1"/>
          <p:nvPr/>
        </p:nvSpPr>
        <p:spPr>
          <a:xfrm>
            <a:off x="566879" y="548493"/>
            <a:ext cx="10801351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PRENDI IN PRESTITO </a:t>
            </a:r>
            <a:r>
              <a:rPr lang="en-US" sz="2400" b="1" i="0" u="none" strike="noStrike" cap="none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1 DA</a:t>
            </a:r>
            <a:r>
              <a:rPr lang="en-US" sz="24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 E CAMBIALA CON </a:t>
            </a:r>
            <a:r>
              <a:rPr lang="en-US" sz="2400" b="1" i="0" u="none" strike="noStrike" cap="none">
                <a:solidFill>
                  <a:srgbClr val="0096FF"/>
                </a:solidFill>
                <a:latin typeface="Verdana"/>
                <a:ea typeface="Verdana"/>
                <a:cs typeface="Verdana"/>
                <a:sym typeface="Verdana"/>
              </a:rPr>
              <a:t>10 U</a:t>
            </a:r>
            <a:br>
              <a:rPr lang="en-US" sz="24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5" name="Google Shape;265;p30"/>
          <p:cNvGrpSpPr/>
          <p:nvPr/>
        </p:nvGrpSpPr>
        <p:grpSpPr>
          <a:xfrm>
            <a:off x="3619500" y="1752598"/>
            <a:ext cx="4492920" cy="4772189"/>
            <a:chOff x="0" y="-1"/>
            <a:chExt cx="4492919" cy="4772186"/>
          </a:xfrm>
        </p:grpSpPr>
        <p:grpSp>
          <p:nvGrpSpPr>
            <p:cNvPr id="266" name="Google Shape;266;p30"/>
            <p:cNvGrpSpPr/>
            <p:nvPr/>
          </p:nvGrpSpPr>
          <p:grpSpPr>
            <a:xfrm>
              <a:off x="0" y="-1"/>
              <a:ext cx="4492919" cy="4772186"/>
              <a:chOff x="0" y="0"/>
              <a:chExt cx="4492918" cy="4772184"/>
            </a:xfrm>
          </p:grpSpPr>
          <p:sp>
            <p:nvSpPr>
              <p:cNvPr id="267" name="Google Shape;267;p30"/>
              <p:cNvSpPr txBox="1"/>
              <p:nvPr/>
            </p:nvSpPr>
            <p:spPr>
              <a:xfrm>
                <a:off x="0" y="0"/>
                <a:ext cx="4340517" cy="853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chemeClr val="accent3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53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– </a:t>
                </a:r>
                <a:r>
                  <a:rPr lang="en-US" sz="5000" b="1" i="0" u="none" strike="noStrike" cap="none">
                    <a:solidFill>
                      <a:schemeClr val="accent4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29</a:t>
                </a:r>
                <a:endParaRPr/>
              </a:p>
            </p:txBody>
          </p:sp>
          <p:grpSp>
            <p:nvGrpSpPr>
              <p:cNvPr id="268" name="Google Shape;268;p30"/>
              <p:cNvGrpSpPr/>
              <p:nvPr/>
            </p:nvGrpSpPr>
            <p:grpSpPr>
              <a:xfrm>
                <a:off x="152400" y="765551"/>
                <a:ext cx="4340518" cy="4006633"/>
                <a:chOff x="0" y="0"/>
                <a:chExt cx="4340517" cy="4006631"/>
              </a:xfrm>
            </p:grpSpPr>
            <p:pic>
              <p:nvPicPr>
                <p:cNvPr id="269" name="Google Shape;269;p30" descr="Schermata 2021-05-04 alle 06.46.13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0" y="0"/>
                  <a:ext cx="4340517" cy="400663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270" name="Google Shape;270;p30"/>
                <p:cNvSpPr txBox="1"/>
                <p:nvPr/>
              </p:nvSpPr>
              <p:spPr>
                <a:xfrm>
                  <a:off x="2504052" y="1034386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3</a:t>
                  </a:r>
                  <a:endParaRPr/>
                </a:p>
              </p:txBody>
            </p:sp>
            <p:sp>
              <p:nvSpPr>
                <p:cNvPr id="271" name="Google Shape;271;p30"/>
                <p:cNvSpPr txBox="1"/>
                <p:nvPr/>
              </p:nvSpPr>
              <p:spPr>
                <a:xfrm>
                  <a:off x="2504052" y="18434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9</a:t>
                  </a:r>
                  <a:endParaRPr/>
                </a:p>
              </p:txBody>
            </p:sp>
            <p:sp>
              <p:nvSpPr>
                <p:cNvPr id="272" name="Google Shape;272;p30"/>
                <p:cNvSpPr txBox="1"/>
                <p:nvPr/>
              </p:nvSpPr>
              <p:spPr>
                <a:xfrm>
                  <a:off x="1119752" y="1034386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5</a:t>
                  </a:r>
                  <a:endParaRPr/>
                </a:p>
              </p:txBody>
            </p:sp>
            <p:sp>
              <p:nvSpPr>
                <p:cNvPr id="273" name="Google Shape;273;p30"/>
                <p:cNvSpPr txBox="1"/>
                <p:nvPr/>
              </p:nvSpPr>
              <p:spPr>
                <a:xfrm>
                  <a:off x="1119752" y="18434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2</a:t>
                  </a:r>
                  <a:endParaRPr/>
                </a:p>
              </p:txBody>
            </p:sp>
          </p:grpSp>
        </p:grpSp>
        <p:sp>
          <p:nvSpPr>
            <p:cNvPr id="274" name="Google Shape;274;p30"/>
            <p:cNvSpPr txBox="1"/>
            <p:nvPr/>
          </p:nvSpPr>
          <p:spPr>
            <a:xfrm>
              <a:off x="1322952" y="1761838"/>
              <a:ext cx="380959" cy="8280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\</a:t>
              </a:r>
              <a:endParaRPr/>
            </a:p>
          </p:txBody>
        </p:sp>
        <p:sp>
          <p:nvSpPr>
            <p:cNvPr id="275" name="Google Shape;275;p30"/>
            <p:cNvSpPr txBox="1"/>
            <p:nvPr/>
          </p:nvSpPr>
          <p:spPr>
            <a:xfrm>
              <a:off x="2313552" y="1761838"/>
              <a:ext cx="386726" cy="6248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3500"/>
                <a:buFont typeface="Verdana"/>
                <a:buNone/>
              </a:pPr>
              <a:r>
                <a:rPr lang="en-US" sz="35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endParaRPr/>
            </a:p>
          </p:txBody>
        </p:sp>
        <p:sp>
          <p:nvSpPr>
            <p:cNvPr id="276" name="Google Shape;276;p30"/>
            <p:cNvSpPr txBox="1"/>
            <p:nvPr/>
          </p:nvSpPr>
          <p:spPr>
            <a:xfrm>
              <a:off x="865752" y="1761838"/>
              <a:ext cx="386726" cy="6248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3500"/>
                <a:buFont typeface="Verdana"/>
                <a:buNone/>
              </a:pPr>
              <a:r>
                <a:rPr lang="en-US" sz="35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4</a:t>
              </a:r>
              <a:endParaRPr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1" name="Google Shape;281;p31"/>
          <p:cNvGrpSpPr/>
          <p:nvPr/>
        </p:nvGrpSpPr>
        <p:grpSpPr>
          <a:xfrm>
            <a:off x="3619500" y="1752598"/>
            <a:ext cx="4492920" cy="4772189"/>
            <a:chOff x="0" y="-1"/>
            <a:chExt cx="4492919" cy="4772186"/>
          </a:xfrm>
        </p:grpSpPr>
        <p:grpSp>
          <p:nvGrpSpPr>
            <p:cNvPr id="282" name="Google Shape;282;p31"/>
            <p:cNvGrpSpPr/>
            <p:nvPr/>
          </p:nvGrpSpPr>
          <p:grpSpPr>
            <a:xfrm>
              <a:off x="0" y="-1"/>
              <a:ext cx="4492919" cy="4772186"/>
              <a:chOff x="0" y="0"/>
              <a:chExt cx="4492918" cy="4772184"/>
            </a:xfrm>
          </p:grpSpPr>
          <p:sp>
            <p:nvSpPr>
              <p:cNvPr id="283" name="Google Shape;283;p31"/>
              <p:cNvSpPr txBox="1"/>
              <p:nvPr/>
            </p:nvSpPr>
            <p:spPr>
              <a:xfrm>
                <a:off x="0" y="0"/>
                <a:ext cx="4340517" cy="853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chemeClr val="accent3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53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– </a:t>
                </a:r>
                <a:r>
                  <a:rPr lang="en-US" sz="5000" b="1" i="0" u="none" strike="noStrike" cap="none">
                    <a:solidFill>
                      <a:schemeClr val="accent4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29</a:t>
                </a:r>
                <a:endParaRPr/>
              </a:p>
            </p:txBody>
          </p:sp>
          <p:grpSp>
            <p:nvGrpSpPr>
              <p:cNvPr id="284" name="Google Shape;284;p31"/>
              <p:cNvGrpSpPr/>
              <p:nvPr/>
            </p:nvGrpSpPr>
            <p:grpSpPr>
              <a:xfrm>
                <a:off x="152400" y="765551"/>
                <a:ext cx="4340518" cy="4006633"/>
                <a:chOff x="0" y="0"/>
                <a:chExt cx="4340517" cy="4006631"/>
              </a:xfrm>
            </p:grpSpPr>
            <p:pic>
              <p:nvPicPr>
                <p:cNvPr id="285" name="Google Shape;285;p31" descr="Schermata 2021-05-04 alle 06.46.13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0" y="0"/>
                  <a:ext cx="4340517" cy="400663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286" name="Google Shape;286;p31"/>
                <p:cNvSpPr txBox="1"/>
                <p:nvPr/>
              </p:nvSpPr>
              <p:spPr>
                <a:xfrm>
                  <a:off x="2504052" y="1034386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3</a:t>
                  </a:r>
                  <a:endParaRPr/>
                </a:p>
              </p:txBody>
            </p:sp>
            <p:sp>
              <p:nvSpPr>
                <p:cNvPr id="287" name="Google Shape;287;p31"/>
                <p:cNvSpPr txBox="1"/>
                <p:nvPr/>
              </p:nvSpPr>
              <p:spPr>
                <a:xfrm>
                  <a:off x="2504052" y="18434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9</a:t>
                  </a:r>
                  <a:endParaRPr/>
                </a:p>
              </p:txBody>
            </p:sp>
            <p:sp>
              <p:nvSpPr>
                <p:cNvPr id="288" name="Google Shape;288;p31"/>
                <p:cNvSpPr txBox="1"/>
                <p:nvPr/>
              </p:nvSpPr>
              <p:spPr>
                <a:xfrm>
                  <a:off x="1119752" y="1034386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5</a:t>
                  </a:r>
                  <a:endParaRPr/>
                </a:p>
              </p:txBody>
            </p:sp>
            <p:sp>
              <p:nvSpPr>
                <p:cNvPr id="289" name="Google Shape;289;p31"/>
                <p:cNvSpPr txBox="1"/>
                <p:nvPr/>
              </p:nvSpPr>
              <p:spPr>
                <a:xfrm>
                  <a:off x="1119752" y="18434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2</a:t>
                  </a:r>
                  <a:endParaRPr/>
                </a:p>
              </p:txBody>
            </p:sp>
            <p:sp>
              <p:nvSpPr>
                <p:cNvPr id="290" name="Google Shape;290;p31"/>
                <p:cNvSpPr txBox="1"/>
                <p:nvPr/>
              </p:nvSpPr>
              <p:spPr>
                <a:xfrm>
                  <a:off x="2504052" y="26816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4</a:t>
                  </a:r>
                  <a:endParaRPr/>
                </a:p>
              </p:txBody>
            </p:sp>
          </p:grpSp>
        </p:grpSp>
        <p:sp>
          <p:nvSpPr>
            <p:cNvPr id="291" name="Google Shape;291;p31"/>
            <p:cNvSpPr txBox="1"/>
            <p:nvPr/>
          </p:nvSpPr>
          <p:spPr>
            <a:xfrm>
              <a:off x="1322952" y="1761838"/>
              <a:ext cx="380959" cy="8280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\</a:t>
              </a:r>
              <a:endParaRPr/>
            </a:p>
          </p:txBody>
        </p:sp>
        <p:sp>
          <p:nvSpPr>
            <p:cNvPr id="292" name="Google Shape;292;p31"/>
            <p:cNvSpPr txBox="1"/>
            <p:nvPr/>
          </p:nvSpPr>
          <p:spPr>
            <a:xfrm>
              <a:off x="2313552" y="1761838"/>
              <a:ext cx="386726" cy="6248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3500"/>
                <a:buFont typeface="Verdana"/>
                <a:buNone/>
              </a:pPr>
              <a:r>
                <a:rPr lang="en-US" sz="35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endParaRPr/>
            </a:p>
          </p:txBody>
        </p:sp>
        <p:sp>
          <p:nvSpPr>
            <p:cNvPr id="293" name="Google Shape;293;p31"/>
            <p:cNvSpPr txBox="1"/>
            <p:nvPr/>
          </p:nvSpPr>
          <p:spPr>
            <a:xfrm>
              <a:off x="865752" y="1761838"/>
              <a:ext cx="386726" cy="6248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3500"/>
                <a:buFont typeface="Verdana"/>
                <a:buNone/>
              </a:pPr>
              <a:r>
                <a:rPr lang="en-US" sz="35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4</a:t>
              </a:r>
              <a:endParaRPr/>
            </a:p>
          </p:txBody>
        </p:sp>
      </p:grpSp>
      <p:sp>
        <p:nvSpPr>
          <p:cNvPr id="294" name="Google Shape;294;p3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1395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ORA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SONO </a:t>
            </a:r>
            <a:r>
              <a:rPr lang="en-US">
                <a:solidFill>
                  <a:srgbClr val="0096FF"/>
                </a:solidFill>
              </a:rPr>
              <a:t>13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SOTTRAI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E SCRIVI IL RISULTATO NELLA COLONNA DELLE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2"/>
          <p:cNvSpPr txBox="1">
            <a:spLocks noGrp="1"/>
          </p:cNvSpPr>
          <p:nvPr>
            <p:ph type="body" idx="1"/>
          </p:nvPr>
        </p:nvSpPr>
        <p:spPr>
          <a:xfrm>
            <a:off x="695325" y="561193"/>
            <a:ext cx="10801350" cy="1208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ORA LE </a:t>
            </a:r>
            <a:r>
              <a:rPr lang="en-US">
                <a:solidFill>
                  <a:srgbClr val="FF2600"/>
                </a:solidFill>
              </a:rPr>
              <a:t>DECINE</a:t>
            </a:r>
            <a:r>
              <a:rPr lang="en-US" sz="2400" b="1">
                <a:solidFill>
                  <a:schemeClr val="accent1"/>
                </a:solidFill>
              </a:rPr>
              <a:t> SONO </a:t>
            </a:r>
            <a:r>
              <a:rPr lang="en-US">
                <a:solidFill>
                  <a:srgbClr val="FF2600"/>
                </a:solidFill>
              </a:rPr>
              <a:t>4</a:t>
            </a:r>
            <a:r>
              <a:rPr lang="en-US" sz="2400" b="1">
                <a:solidFill>
                  <a:schemeClr val="accent1"/>
                </a:solidFill>
              </a:rPr>
              <a:t>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SOTTRAI 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E SCRIVI IL RISULTATO NELLA COLONNA DELLE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300" name="Google Shape;300;p32"/>
          <p:cNvGrpSpPr/>
          <p:nvPr/>
        </p:nvGrpSpPr>
        <p:grpSpPr>
          <a:xfrm>
            <a:off x="3619500" y="1752598"/>
            <a:ext cx="4492920" cy="4772189"/>
            <a:chOff x="0" y="-1"/>
            <a:chExt cx="4492919" cy="4772186"/>
          </a:xfrm>
        </p:grpSpPr>
        <p:grpSp>
          <p:nvGrpSpPr>
            <p:cNvPr id="301" name="Google Shape;301;p32"/>
            <p:cNvGrpSpPr/>
            <p:nvPr/>
          </p:nvGrpSpPr>
          <p:grpSpPr>
            <a:xfrm>
              <a:off x="0" y="-1"/>
              <a:ext cx="4492919" cy="4772186"/>
              <a:chOff x="0" y="0"/>
              <a:chExt cx="4492918" cy="4772184"/>
            </a:xfrm>
          </p:grpSpPr>
          <p:sp>
            <p:nvSpPr>
              <p:cNvPr id="302" name="Google Shape;302;p32"/>
              <p:cNvSpPr txBox="1"/>
              <p:nvPr/>
            </p:nvSpPr>
            <p:spPr>
              <a:xfrm>
                <a:off x="0" y="0"/>
                <a:ext cx="4340517" cy="853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chemeClr val="accent3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53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– </a:t>
                </a:r>
                <a:r>
                  <a:rPr lang="en-US" sz="5000" b="1" i="0" u="none" strike="noStrike" cap="none">
                    <a:solidFill>
                      <a:schemeClr val="accent4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29</a:t>
                </a:r>
                <a:endParaRPr/>
              </a:p>
            </p:txBody>
          </p:sp>
          <p:grpSp>
            <p:nvGrpSpPr>
              <p:cNvPr id="303" name="Google Shape;303;p32"/>
              <p:cNvGrpSpPr/>
              <p:nvPr/>
            </p:nvGrpSpPr>
            <p:grpSpPr>
              <a:xfrm>
                <a:off x="152400" y="765551"/>
                <a:ext cx="4340518" cy="4006633"/>
                <a:chOff x="0" y="0"/>
                <a:chExt cx="4340517" cy="4006631"/>
              </a:xfrm>
            </p:grpSpPr>
            <p:pic>
              <p:nvPicPr>
                <p:cNvPr id="304" name="Google Shape;304;p32" descr="Schermata 2021-05-04 alle 06.46.13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0" y="0"/>
                  <a:ext cx="4340517" cy="400663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305" name="Google Shape;305;p32"/>
                <p:cNvSpPr txBox="1"/>
                <p:nvPr/>
              </p:nvSpPr>
              <p:spPr>
                <a:xfrm>
                  <a:off x="2504052" y="1034386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3</a:t>
                  </a:r>
                  <a:endParaRPr/>
                </a:p>
              </p:txBody>
            </p:sp>
            <p:sp>
              <p:nvSpPr>
                <p:cNvPr id="306" name="Google Shape;306;p32"/>
                <p:cNvSpPr txBox="1"/>
                <p:nvPr/>
              </p:nvSpPr>
              <p:spPr>
                <a:xfrm>
                  <a:off x="2504052" y="18434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9</a:t>
                  </a:r>
                  <a:endParaRPr/>
                </a:p>
              </p:txBody>
            </p:sp>
            <p:sp>
              <p:nvSpPr>
                <p:cNvPr id="307" name="Google Shape;307;p32"/>
                <p:cNvSpPr txBox="1"/>
                <p:nvPr/>
              </p:nvSpPr>
              <p:spPr>
                <a:xfrm>
                  <a:off x="1119752" y="1034386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5</a:t>
                  </a:r>
                  <a:endParaRPr/>
                </a:p>
              </p:txBody>
            </p:sp>
            <p:sp>
              <p:nvSpPr>
                <p:cNvPr id="308" name="Google Shape;308;p32"/>
                <p:cNvSpPr txBox="1"/>
                <p:nvPr/>
              </p:nvSpPr>
              <p:spPr>
                <a:xfrm>
                  <a:off x="1119752" y="18434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2</a:t>
                  </a:r>
                  <a:endParaRPr/>
                </a:p>
              </p:txBody>
            </p:sp>
            <p:sp>
              <p:nvSpPr>
                <p:cNvPr id="309" name="Google Shape;309;p32"/>
                <p:cNvSpPr txBox="1"/>
                <p:nvPr/>
              </p:nvSpPr>
              <p:spPr>
                <a:xfrm>
                  <a:off x="2504052" y="26816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4</a:t>
                  </a:r>
                  <a:endParaRPr/>
                </a:p>
              </p:txBody>
            </p:sp>
            <p:sp>
              <p:nvSpPr>
                <p:cNvPr id="310" name="Google Shape;310;p32"/>
                <p:cNvSpPr txBox="1"/>
                <p:nvPr/>
              </p:nvSpPr>
              <p:spPr>
                <a:xfrm>
                  <a:off x="1119752" y="26816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2</a:t>
                  </a:r>
                  <a:endParaRPr/>
                </a:p>
              </p:txBody>
            </p:sp>
          </p:grpSp>
        </p:grpSp>
        <p:sp>
          <p:nvSpPr>
            <p:cNvPr id="311" name="Google Shape;311;p32"/>
            <p:cNvSpPr txBox="1"/>
            <p:nvPr/>
          </p:nvSpPr>
          <p:spPr>
            <a:xfrm>
              <a:off x="1322952" y="1761838"/>
              <a:ext cx="380959" cy="8280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\</a:t>
              </a:r>
              <a:endParaRPr/>
            </a:p>
          </p:txBody>
        </p:sp>
        <p:sp>
          <p:nvSpPr>
            <p:cNvPr id="312" name="Google Shape;312;p32"/>
            <p:cNvSpPr txBox="1"/>
            <p:nvPr/>
          </p:nvSpPr>
          <p:spPr>
            <a:xfrm>
              <a:off x="2313552" y="1761838"/>
              <a:ext cx="386726" cy="6248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3500"/>
                <a:buFont typeface="Verdana"/>
                <a:buNone/>
              </a:pPr>
              <a:r>
                <a:rPr lang="en-US" sz="35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endParaRPr/>
            </a:p>
          </p:txBody>
        </p:sp>
        <p:sp>
          <p:nvSpPr>
            <p:cNvPr id="313" name="Google Shape;313;p32"/>
            <p:cNvSpPr txBox="1"/>
            <p:nvPr/>
          </p:nvSpPr>
          <p:spPr>
            <a:xfrm>
              <a:off x="865752" y="1761838"/>
              <a:ext cx="386726" cy="6248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3500"/>
                <a:buFont typeface="Verdana"/>
                <a:buNone/>
              </a:pPr>
              <a:r>
                <a:rPr lang="en-US" sz="35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4</a:t>
              </a: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SOTTRAI </a:t>
            </a:r>
            <a:r>
              <a:rPr lang="en-US">
                <a:solidFill>
                  <a:schemeClr val="accent4"/>
                </a:solidFill>
              </a:rPr>
              <a:t>17</a:t>
            </a:r>
            <a:r>
              <a:rPr lang="en-US" sz="2400" b="1">
                <a:solidFill>
                  <a:schemeClr val="accent1"/>
                </a:solidFill>
              </a:rPr>
              <a:t> A </a:t>
            </a:r>
            <a:r>
              <a:rPr lang="en-US">
                <a:solidFill>
                  <a:schemeClr val="accent3"/>
                </a:solidFill>
              </a:rPr>
              <a:t>35</a:t>
            </a:r>
            <a:endParaRPr/>
          </a:p>
        </p:txBody>
      </p:sp>
      <p:sp>
        <p:nvSpPr>
          <p:cNvPr id="122" name="Google Shape;122;p19"/>
          <p:cNvSpPr txBox="1"/>
          <p:nvPr/>
        </p:nvSpPr>
        <p:spPr>
          <a:xfrm>
            <a:off x="3873495" y="2881651"/>
            <a:ext cx="4340518" cy="1094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500"/>
              <a:buFont typeface="Verdana"/>
              <a:buNone/>
            </a:pPr>
            <a:r>
              <a:rPr lang="en-US" sz="65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35</a:t>
            </a:r>
            <a:r>
              <a:rPr lang="en-US" sz="65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– </a:t>
            </a:r>
            <a:r>
              <a:rPr lang="en-US" sz="65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17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SOTTO 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  <p:grpSp>
        <p:nvGrpSpPr>
          <p:cNvPr id="128" name="Google Shape;128;p20"/>
          <p:cNvGrpSpPr/>
          <p:nvPr/>
        </p:nvGrpSpPr>
        <p:grpSpPr>
          <a:xfrm>
            <a:off x="3619500" y="1752599"/>
            <a:ext cx="4492919" cy="4772186"/>
            <a:chOff x="0" y="0"/>
            <a:chExt cx="4492918" cy="4772184"/>
          </a:xfrm>
        </p:grpSpPr>
        <p:sp>
          <p:nvSpPr>
            <p:cNvPr id="129" name="Google Shape;129;p20"/>
            <p:cNvSpPr txBox="1"/>
            <p:nvPr/>
          </p:nvSpPr>
          <p:spPr>
            <a:xfrm>
              <a:off x="0" y="0"/>
              <a:ext cx="4340517" cy="8533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675" tIns="45675" rIns="45675" bIns="456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ts val="5000"/>
                <a:buFont typeface="Verdana"/>
                <a:buNone/>
              </a:pPr>
              <a:r>
                <a:rPr lang="en-US" sz="5000" b="1" i="0" u="none" strike="noStrike" cap="none">
                  <a:solidFill>
                    <a:schemeClr val="accent3"/>
                  </a:solidFill>
                  <a:latin typeface="Verdana"/>
                  <a:ea typeface="Verdana"/>
                  <a:cs typeface="Verdana"/>
                  <a:sym typeface="Verdana"/>
                </a:rPr>
                <a:t>35</a:t>
              </a:r>
              <a:r>
                <a:rPr lang="en-US" sz="5000" b="0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 – </a:t>
              </a:r>
              <a:r>
                <a:rPr lang="en-US" sz="5000" b="1" i="0" u="none" strike="noStrike" cap="none">
                  <a:solidFill>
                    <a:schemeClr val="accent4"/>
                  </a:solidFill>
                  <a:latin typeface="Verdana"/>
                  <a:ea typeface="Verdana"/>
                  <a:cs typeface="Verdana"/>
                  <a:sym typeface="Verdana"/>
                </a:rPr>
                <a:t>17</a:t>
              </a:r>
              <a:endParaRPr/>
            </a:p>
          </p:txBody>
        </p:sp>
        <p:grpSp>
          <p:nvGrpSpPr>
            <p:cNvPr id="130" name="Google Shape;130;p20"/>
            <p:cNvGrpSpPr/>
            <p:nvPr/>
          </p:nvGrpSpPr>
          <p:grpSpPr>
            <a:xfrm>
              <a:off x="152400" y="765551"/>
              <a:ext cx="4340518" cy="4006633"/>
              <a:chOff x="0" y="0"/>
              <a:chExt cx="4340517" cy="4006631"/>
            </a:xfrm>
          </p:grpSpPr>
          <p:pic>
            <p:nvPicPr>
              <p:cNvPr id="131" name="Google Shape;131;p20" descr="Schermata 2021-05-04 alle 06.46.13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4340517" cy="400663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2" name="Google Shape;132;p20"/>
              <p:cNvSpPr txBox="1"/>
              <p:nvPr/>
            </p:nvSpPr>
            <p:spPr>
              <a:xfrm>
                <a:off x="2504052" y="1034386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  <p:sp>
            <p:nvSpPr>
              <p:cNvPr id="133" name="Google Shape;133;p20"/>
              <p:cNvSpPr txBox="1"/>
              <p:nvPr/>
            </p:nvSpPr>
            <p:spPr>
              <a:xfrm>
                <a:off x="2504052" y="1843483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7</a:t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LE </a:t>
            </a:r>
            <a:r>
              <a:rPr lang="en-US">
                <a:solidFill>
                  <a:srgbClr val="FF2600"/>
                </a:solidFill>
              </a:rPr>
              <a:t>DECINE</a:t>
            </a:r>
            <a:r>
              <a:rPr lang="en-US" sz="2400" b="1">
                <a:solidFill>
                  <a:schemeClr val="accent1"/>
                </a:solidFill>
              </a:rPr>
              <a:t> SOTTO 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139" name="Google Shape;139;p21"/>
          <p:cNvGrpSpPr/>
          <p:nvPr/>
        </p:nvGrpSpPr>
        <p:grpSpPr>
          <a:xfrm>
            <a:off x="3619500" y="1752599"/>
            <a:ext cx="4492919" cy="4772186"/>
            <a:chOff x="0" y="0"/>
            <a:chExt cx="4492918" cy="4772184"/>
          </a:xfrm>
        </p:grpSpPr>
        <p:sp>
          <p:nvSpPr>
            <p:cNvPr id="140" name="Google Shape;140;p21"/>
            <p:cNvSpPr txBox="1"/>
            <p:nvPr/>
          </p:nvSpPr>
          <p:spPr>
            <a:xfrm>
              <a:off x="0" y="0"/>
              <a:ext cx="4340517" cy="8533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675" tIns="45675" rIns="45675" bIns="456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ts val="5000"/>
                <a:buFont typeface="Verdana"/>
                <a:buNone/>
              </a:pPr>
              <a:r>
                <a:rPr lang="en-US" sz="5000" b="1" i="0" u="none" strike="noStrike" cap="none">
                  <a:solidFill>
                    <a:schemeClr val="accent3"/>
                  </a:solidFill>
                  <a:latin typeface="Verdana"/>
                  <a:ea typeface="Verdana"/>
                  <a:cs typeface="Verdana"/>
                  <a:sym typeface="Verdana"/>
                </a:rPr>
                <a:t>35</a:t>
              </a:r>
              <a:r>
                <a:rPr lang="en-US" sz="5000" b="0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 – </a:t>
              </a:r>
              <a:r>
                <a:rPr lang="en-US" sz="5000" b="1" i="0" u="none" strike="noStrike" cap="none">
                  <a:solidFill>
                    <a:schemeClr val="accent4"/>
                  </a:solidFill>
                  <a:latin typeface="Verdana"/>
                  <a:ea typeface="Verdana"/>
                  <a:cs typeface="Verdana"/>
                  <a:sym typeface="Verdana"/>
                </a:rPr>
                <a:t>17</a:t>
              </a:r>
              <a:endParaRPr/>
            </a:p>
          </p:txBody>
        </p:sp>
        <p:grpSp>
          <p:nvGrpSpPr>
            <p:cNvPr id="141" name="Google Shape;141;p21"/>
            <p:cNvGrpSpPr/>
            <p:nvPr/>
          </p:nvGrpSpPr>
          <p:grpSpPr>
            <a:xfrm>
              <a:off x="152400" y="765551"/>
              <a:ext cx="4340518" cy="4006633"/>
              <a:chOff x="0" y="0"/>
              <a:chExt cx="4340517" cy="4006631"/>
            </a:xfrm>
          </p:grpSpPr>
          <p:pic>
            <p:nvPicPr>
              <p:cNvPr id="142" name="Google Shape;142;p21" descr="Schermata 2021-05-04 alle 06.46.13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4340517" cy="400663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43" name="Google Shape;143;p21"/>
              <p:cNvSpPr txBox="1"/>
              <p:nvPr/>
            </p:nvSpPr>
            <p:spPr>
              <a:xfrm>
                <a:off x="2504052" y="1034386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  <p:sp>
            <p:nvSpPr>
              <p:cNvPr id="144" name="Google Shape;144;p21"/>
              <p:cNvSpPr txBox="1"/>
              <p:nvPr/>
            </p:nvSpPr>
            <p:spPr>
              <a:xfrm>
                <a:off x="2504052" y="1843483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7</a:t>
                </a:r>
                <a:endParaRPr/>
              </a:p>
            </p:txBody>
          </p:sp>
          <p:sp>
            <p:nvSpPr>
              <p:cNvPr id="145" name="Google Shape;145;p21"/>
              <p:cNvSpPr txBox="1"/>
              <p:nvPr/>
            </p:nvSpPr>
            <p:spPr>
              <a:xfrm>
                <a:off x="1119752" y="1034386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  <p:sp>
            <p:nvSpPr>
              <p:cNvPr id="146" name="Google Shape;146;p21"/>
              <p:cNvSpPr txBox="1"/>
              <p:nvPr/>
            </p:nvSpPr>
            <p:spPr>
              <a:xfrm>
                <a:off x="1119752" y="1843483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SOTTRAI 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>
              <a:solidFill>
                <a:srgbClr val="0096F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NON PUOI SOTTRARRE 5 – 7</a:t>
            </a:r>
            <a:endParaRPr/>
          </a:p>
        </p:txBody>
      </p:sp>
      <p:grpSp>
        <p:nvGrpSpPr>
          <p:cNvPr id="152" name="Google Shape;152;p22"/>
          <p:cNvGrpSpPr/>
          <p:nvPr/>
        </p:nvGrpSpPr>
        <p:grpSpPr>
          <a:xfrm>
            <a:off x="3619500" y="1752598"/>
            <a:ext cx="4492920" cy="4772189"/>
            <a:chOff x="0" y="-1"/>
            <a:chExt cx="4492919" cy="4772186"/>
          </a:xfrm>
        </p:grpSpPr>
        <p:grpSp>
          <p:nvGrpSpPr>
            <p:cNvPr id="153" name="Google Shape;153;p22"/>
            <p:cNvGrpSpPr/>
            <p:nvPr/>
          </p:nvGrpSpPr>
          <p:grpSpPr>
            <a:xfrm>
              <a:off x="0" y="-1"/>
              <a:ext cx="4492919" cy="4772186"/>
              <a:chOff x="0" y="0"/>
              <a:chExt cx="4492918" cy="4772184"/>
            </a:xfrm>
          </p:grpSpPr>
          <p:sp>
            <p:nvSpPr>
              <p:cNvPr id="154" name="Google Shape;154;p22"/>
              <p:cNvSpPr txBox="1"/>
              <p:nvPr/>
            </p:nvSpPr>
            <p:spPr>
              <a:xfrm>
                <a:off x="0" y="0"/>
                <a:ext cx="4340517" cy="853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chemeClr val="accent3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35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– </a:t>
                </a:r>
                <a:r>
                  <a:rPr lang="en-US" sz="5000" b="1" i="0" u="none" strike="noStrike" cap="none">
                    <a:solidFill>
                      <a:schemeClr val="accent4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17</a:t>
                </a:r>
                <a:endParaRPr/>
              </a:p>
            </p:txBody>
          </p:sp>
          <p:grpSp>
            <p:nvGrpSpPr>
              <p:cNvPr id="155" name="Google Shape;155;p22"/>
              <p:cNvGrpSpPr/>
              <p:nvPr/>
            </p:nvGrpSpPr>
            <p:grpSpPr>
              <a:xfrm>
                <a:off x="152400" y="765551"/>
                <a:ext cx="4340518" cy="4006633"/>
                <a:chOff x="0" y="0"/>
                <a:chExt cx="4340517" cy="4006631"/>
              </a:xfrm>
            </p:grpSpPr>
            <p:pic>
              <p:nvPicPr>
                <p:cNvPr id="156" name="Google Shape;156;p22" descr="Schermata 2021-05-04 alle 06.46.13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0" y="0"/>
                  <a:ext cx="4340517" cy="400663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57" name="Google Shape;157;p22"/>
                <p:cNvSpPr txBox="1"/>
                <p:nvPr/>
              </p:nvSpPr>
              <p:spPr>
                <a:xfrm>
                  <a:off x="2504052" y="1034386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5</a:t>
                  </a:r>
                  <a:endParaRPr/>
                </a:p>
              </p:txBody>
            </p:sp>
            <p:sp>
              <p:nvSpPr>
                <p:cNvPr id="158" name="Google Shape;158;p22"/>
                <p:cNvSpPr txBox="1"/>
                <p:nvPr/>
              </p:nvSpPr>
              <p:spPr>
                <a:xfrm>
                  <a:off x="2504052" y="18434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7</a:t>
                  </a:r>
                  <a:endParaRPr/>
                </a:p>
              </p:txBody>
            </p:sp>
            <p:sp>
              <p:nvSpPr>
                <p:cNvPr id="159" name="Google Shape;159;p22"/>
                <p:cNvSpPr txBox="1"/>
                <p:nvPr/>
              </p:nvSpPr>
              <p:spPr>
                <a:xfrm>
                  <a:off x="1119752" y="1034386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3</a:t>
                  </a:r>
                  <a:endParaRPr/>
                </a:p>
              </p:txBody>
            </p:sp>
            <p:sp>
              <p:nvSpPr>
                <p:cNvPr id="160" name="Google Shape;160;p22"/>
                <p:cNvSpPr txBox="1"/>
                <p:nvPr/>
              </p:nvSpPr>
              <p:spPr>
                <a:xfrm>
                  <a:off x="1119752" y="18434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1</a:t>
                  </a:r>
                  <a:endParaRPr/>
                </a:p>
              </p:txBody>
            </p:sp>
          </p:grpSp>
        </p:grpSp>
        <p:sp>
          <p:nvSpPr>
            <p:cNvPr id="161" name="Google Shape;161;p22"/>
            <p:cNvSpPr/>
            <p:nvPr/>
          </p:nvSpPr>
          <p:spPr>
            <a:xfrm>
              <a:off x="2451104" y="1863842"/>
              <a:ext cx="860708" cy="1471167"/>
            </a:xfrm>
            <a:prstGeom prst="ellipse">
              <a:avLst/>
            </a:prstGeom>
            <a:noFill/>
            <a:ln w="25400" cap="flat" cmpd="sng">
              <a:solidFill>
                <a:srgbClr val="FF2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" name="Google Shape;166;p23"/>
          <p:cNvGrpSpPr/>
          <p:nvPr/>
        </p:nvGrpSpPr>
        <p:grpSpPr>
          <a:xfrm>
            <a:off x="3619500" y="1752598"/>
            <a:ext cx="4492920" cy="4772189"/>
            <a:chOff x="0" y="-1"/>
            <a:chExt cx="4492919" cy="4772186"/>
          </a:xfrm>
        </p:grpSpPr>
        <p:grpSp>
          <p:nvGrpSpPr>
            <p:cNvPr id="167" name="Google Shape;167;p23"/>
            <p:cNvGrpSpPr/>
            <p:nvPr/>
          </p:nvGrpSpPr>
          <p:grpSpPr>
            <a:xfrm>
              <a:off x="0" y="-1"/>
              <a:ext cx="4492919" cy="4772186"/>
              <a:chOff x="0" y="0"/>
              <a:chExt cx="4492918" cy="4772184"/>
            </a:xfrm>
          </p:grpSpPr>
          <p:sp>
            <p:nvSpPr>
              <p:cNvPr id="168" name="Google Shape;168;p23"/>
              <p:cNvSpPr txBox="1"/>
              <p:nvPr/>
            </p:nvSpPr>
            <p:spPr>
              <a:xfrm>
                <a:off x="0" y="0"/>
                <a:ext cx="4340517" cy="853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chemeClr val="accent3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35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– </a:t>
                </a:r>
                <a:r>
                  <a:rPr lang="en-US" sz="5000" b="1" i="0" u="none" strike="noStrike" cap="none">
                    <a:solidFill>
                      <a:schemeClr val="accent4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17</a:t>
                </a:r>
                <a:endParaRPr/>
              </a:p>
            </p:txBody>
          </p:sp>
          <p:grpSp>
            <p:nvGrpSpPr>
              <p:cNvPr id="169" name="Google Shape;169;p23"/>
              <p:cNvGrpSpPr/>
              <p:nvPr/>
            </p:nvGrpSpPr>
            <p:grpSpPr>
              <a:xfrm>
                <a:off x="152400" y="765551"/>
                <a:ext cx="4340518" cy="4006633"/>
                <a:chOff x="0" y="0"/>
                <a:chExt cx="4340517" cy="4006631"/>
              </a:xfrm>
            </p:grpSpPr>
            <p:pic>
              <p:nvPicPr>
                <p:cNvPr id="170" name="Google Shape;170;p23" descr="Schermata 2021-05-04 alle 06.46.13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0" y="0"/>
                  <a:ext cx="4340517" cy="400663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71" name="Google Shape;171;p23"/>
                <p:cNvSpPr txBox="1"/>
                <p:nvPr/>
              </p:nvSpPr>
              <p:spPr>
                <a:xfrm>
                  <a:off x="2504052" y="1034386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5</a:t>
                  </a:r>
                  <a:endParaRPr/>
                </a:p>
              </p:txBody>
            </p:sp>
            <p:sp>
              <p:nvSpPr>
                <p:cNvPr id="172" name="Google Shape;172;p23"/>
                <p:cNvSpPr txBox="1"/>
                <p:nvPr/>
              </p:nvSpPr>
              <p:spPr>
                <a:xfrm>
                  <a:off x="2504052" y="18434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7</a:t>
                  </a:r>
                  <a:endParaRPr/>
                </a:p>
              </p:txBody>
            </p:sp>
            <p:sp>
              <p:nvSpPr>
                <p:cNvPr id="173" name="Google Shape;173;p23"/>
                <p:cNvSpPr txBox="1"/>
                <p:nvPr/>
              </p:nvSpPr>
              <p:spPr>
                <a:xfrm>
                  <a:off x="1119752" y="1034386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3</a:t>
                  </a:r>
                  <a:endParaRPr/>
                </a:p>
              </p:txBody>
            </p:sp>
            <p:sp>
              <p:nvSpPr>
                <p:cNvPr id="174" name="Google Shape;174;p23"/>
                <p:cNvSpPr txBox="1"/>
                <p:nvPr/>
              </p:nvSpPr>
              <p:spPr>
                <a:xfrm>
                  <a:off x="1119752" y="18434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1</a:t>
                  </a:r>
                  <a:endParaRPr/>
                </a:p>
              </p:txBody>
            </p:sp>
          </p:grpSp>
        </p:grpSp>
        <p:sp>
          <p:nvSpPr>
            <p:cNvPr id="175" name="Google Shape;175;p23"/>
            <p:cNvSpPr txBox="1"/>
            <p:nvPr/>
          </p:nvSpPr>
          <p:spPr>
            <a:xfrm>
              <a:off x="1322952" y="1761838"/>
              <a:ext cx="380959" cy="8280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\</a:t>
              </a:r>
              <a:endParaRPr/>
            </a:p>
          </p:txBody>
        </p:sp>
        <p:sp>
          <p:nvSpPr>
            <p:cNvPr id="176" name="Google Shape;176;p23"/>
            <p:cNvSpPr txBox="1"/>
            <p:nvPr/>
          </p:nvSpPr>
          <p:spPr>
            <a:xfrm>
              <a:off x="2313552" y="1761838"/>
              <a:ext cx="386726" cy="6248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3500"/>
                <a:buFont typeface="Verdana"/>
                <a:buNone/>
              </a:pPr>
              <a:r>
                <a:rPr lang="en-US" sz="35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endParaRPr/>
            </a:p>
          </p:txBody>
        </p:sp>
        <p:sp>
          <p:nvSpPr>
            <p:cNvPr id="177" name="Google Shape;177;p23"/>
            <p:cNvSpPr txBox="1"/>
            <p:nvPr/>
          </p:nvSpPr>
          <p:spPr>
            <a:xfrm>
              <a:off x="891152" y="1761838"/>
              <a:ext cx="386726" cy="6248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3500"/>
                <a:buFont typeface="Verdana"/>
                <a:buNone/>
              </a:pPr>
              <a:r>
                <a:rPr lang="en-US" sz="35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2</a:t>
              </a:r>
              <a:endParaRPr/>
            </a:p>
          </p:txBody>
        </p:sp>
      </p:grpSp>
      <p:sp>
        <p:nvSpPr>
          <p:cNvPr id="178" name="Google Shape;178;p23"/>
          <p:cNvSpPr txBox="1"/>
          <p:nvPr/>
        </p:nvSpPr>
        <p:spPr>
          <a:xfrm>
            <a:off x="566879" y="548493"/>
            <a:ext cx="10801351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PRENDI IN PRESTITO </a:t>
            </a:r>
            <a:r>
              <a:rPr lang="en-US" sz="2400" b="1" i="0" u="none" strike="noStrike" cap="none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1 DA</a:t>
            </a:r>
            <a:r>
              <a:rPr lang="en-US" sz="24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 E CAMBIALA CON </a:t>
            </a:r>
            <a:r>
              <a:rPr lang="en-US" sz="2400" b="1" i="0" u="none" strike="noStrike" cap="none">
                <a:solidFill>
                  <a:srgbClr val="0096FF"/>
                </a:solidFill>
                <a:latin typeface="Verdana"/>
                <a:ea typeface="Verdana"/>
                <a:cs typeface="Verdana"/>
                <a:sym typeface="Verdana"/>
              </a:rPr>
              <a:t>10 U</a:t>
            </a:r>
            <a:br>
              <a:rPr lang="en-US" sz="24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Google Shape;183;p24"/>
          <p:cNvGrpSpPr/>
          <p:nvPr/>
        </p:nvGrpSpPr>
        <p:grpSpPr>
          <a:xfrm>
            <a:off x="3619500" y="1752598"/>
            <a:ext cx="4492920" cy="4772189"/>
            <a:chOff x="0" y="-1"/>
            <a:chExt cx="4492919" cy="4772186"/>
          </a:xfrm>
        </p:grpSpPr>
        <p:grpSp>
          <p:nvGrpSpPr>
            <p:cNvPr id="184" name="Google Shape;184;p24"/>
            <p:cNvGrpSpPr/>
            <p:nvPr/>
          </p:nvGrpSpPr>
          <p:grpSpPr>
            <a:xfrm>
              <a:off x="0" y="-1"/>
              <a:ext cx="4492919" cy="4772186"/>
              <a:chOff x="0" y="0"/>
              <a:chExt cx="4492918" cy="4772184"/>
            </a:xfrm>
          </p:grpSpPr>
          <p:sp>
            <p:nvSpPr>
              <p:cNvPr id="185" name="Google Shape;185;p24"/>
              <p:cNvSpPr txBox="1"/>
              <p:nvPr/>
            </p:nvSpPr>
            <p:spPr>
              <a:xfrm>
                <a:off x="0" y="0"/>
                <a:ext cx="4340517" cy="853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chemeClr val="accent3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35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– </a:t>
                </a:r>
                <a:r>
                  <a:rPr lang="en-US" sz="5000" b="1" i="0" u="none" strike="noStrike" cap="none">
                    <a:solidFill>
                      <a:schemeClr val="accent4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17</a:t>
                </a:r>
                <a:endParaRPr/>
              </a:p>
            </p:txBody>
          </p:sp>
          <p:grpSp>
            <p:nvGrpSpPr>
              <p:cNvPr id="186" name="Google Shape;186;p24"/>
              <p:cNvGrpSpPr/>
              <p:nvPr/>
            </p:nvGrpSpPr>
            <p:grpSpPr>
              <a:xfrm>
                <a:off x="152400" y="765551"/>
                <a:ext cx="4340518" cy="4006633"/>
                <a:chOff x="0" y="0"/>
                <a:chExt cx="4340517" cy="4006631"/>
              </a:xfrm>
            </p:grpSpPr>
            <p:pic>
              <p:nvPicPr>
                <p:cNvPr id="187" name="Google Shape;187;p24" descr="Schermata 2021-05-04 alle 06.46.13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0" y="0"/>
                  <a:ext cx="4340517" cy="400663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88" name="Google Shape;188;p24"/>
                <p:cNvSpPr txBox="1"/>
                <p:nvPr/>
              </p:nvSpPr>
              <p:spPr>
                <a:xfrm>
                  <a:off x="2504052" y="1034386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5</a:t>
                  </a:r>
                  <a:endParaRPr/>
                </a:p>
              </p:txBody>
            </p:sp>
            <p:sp>
              <p:nvSpPr>
                <p:cNvPr id="189" name="Google Shape;189;p24"/>
                <p:cNvSpPr txBox="1"/>
                <p:nvPr/>
              </p:nvSpPr>
              <p:spPr>
                <a:xfrm>
                  <a:off x="2504052" y="18434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7</a:t>
                  </a:r>
                  <a:endParaRPr/>
                </a:p>
              </p:txBody>
            </p:sp>
            <p:sp>
              <p:nvSpPr>
                <p:cNvPr id="190" name="Google Shape;190;p24"/>
                <p:cNvSpPr txBox="1"/>
                <p:nvPr/>
              </p:nvSpPr>
              <p:spPr>
                <a:xfrm>
                  <a:off x="1119752" y="1034386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3</a:t>
                  </a:r>
                  <a:endParaRPr/>
                </a:p>
              </p:txBody>
            </p:sp>
            <p:sp>
              <p:nvSpPr>
                <p:cNvPr id="191" name="Google Shape;191;p24"/>
                <p:cNvSpPr txBox="1"/>
                <p:nvPr/>
              </p:nvSpPr>
              <p:spPr>
                <a:xfrm>
                  <a:off x="1119752" y="18434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1</a:t>
                  </a:r>
                  <a:endParaRPr/>
                </a:p>
              </p:txBody>
            </p:sp>
            <p:sp>
              <p:nvSpPr>
                <p:cNvPr id="192" name="Google Shape;192;p24"/>
                <p:cNvSpPr txBox="1"/>
                <p:nvPr/>
              </p:nvSpPr>
              <p:spPr>
                <a:xfrm>
                  <a:off x="2504052" y="26308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8</a:t>
                  </a:r>
                  <a:endParaRPr/>
                </a:p>
              </p:txBody>
            </p:sp>
          </p:grpSp>
        </p:grpSp>
        <p:sp>
          <p:nvSpPr>
            <p:cNvPr id="193" name="Google Shape;193;p24"/>
            <p:cNvSpPr txBox="1"/>
            <p:nvPr/>
          </p:nvSpPr>
          <p:spPr>
            <a:xfrm>
              <a:off x="1322952" y="1761838"/>
              <a:ext cx="380959" cy="8280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\</a:t>
              </a:r>
              <a:endParaRPr/>
            </a:p>
          </p:txBody>
        </p:sp>
        <p:sp>
          <p:nvSpPr>
            <p:cNvPr id="194" name="Google Shape;194;p24"/>
            <p:cNvSpPr txBox="1"/>
            <p:nvPr/>
          </p:nvSpPr>
          <p:spPr>
            <a:xfrm>
              <a:off x="2313552" y="1761838"/>
              <a:ext cx="386726" cy="6248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3500"/>
                <a:buFont typeface="Verdana"/>
                <a:buNone/>
              </a:pPr>
              <a:r>
                <a:rPr lang="en-US" sz="35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endParaRPr/>
            </a:p>
          </p:txBody>
        </p:sp>
        <p:sp>
          <p:nvSpPr>
            <p:cNvPr id="195" name="Google Shape;195;p24"/>
            <p:cNvSpPr txBox="1"/>
            <p:nvPr/>
          </p:nvSpPr>
          <p:spPr>
            <a:xfrm>
              <a:off x="891152" y="1761838"/>
              <a:ext cx="386726" cy="6248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3500"/>
                <a:buFont typeface="Verdana"/>
                <a:buNone/>
              </a:pPr>
              <a:r>
                <a:rPr lang="en-US" sz="35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2</a:t>
              </a:r>
              <a:endParaRPr/>
            </a:p>
          </p:txBody>
        </p:sp>
      </p:grpSp>
      <p:sp>
        <p:nvSpPr>
          <p:cNvPr id="196" name="Google Shape;196;p24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1395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ORA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SONO </a:t>
            </a:r>
            <a:r>
              <a:rPr lang="en-US">
                <a:solidFill>
                  <a:srgbClr val="0096FF"/>
                </a:solidFill>
              </a:rPr>
              <a:t>15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SOTTRAI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E SCRIVI IL RISULTATO NELLA COLONNA DELLE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5"/>
          <p:cNvSpPr txBox="1">
            <a:spLocks noGrp="1"/>
          </p:cNvSpPr>
          <p:nvPr>
            <p:ph type="body" idx="1"/>
          </p:nvPr>
        </p:nvSpPr>
        <p:spPr>
          <a:xfrm>
            <a:off x="695325" y="561193"/>
            <a:ext cx="10801350" cy="1208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ORA LA </a:t>
            </a:r>
            <a:r>
              <a:rPr lang="en-US">
                <a:solidFill>
                  <a:srgbClr val="FF2600"/>
                </a:solidFill>
              </a:rPr>
              <a:t>DECINA</a:t>
            </a:r>
            <a:r>
              <a:rPr lang="en-US" sz="2400" b="1">
                <a:solidFill>
                  <a:schemeClr val="accent1"/>
                </a:solidFill>
              </a:rPr>
              <a:t> È </a:t>
            </a:r>
            <a:r>
              <a:rPr lang="en-US">
                <a:solidFill>
                  <a:srgbClr val="FF2600"/>
                </a:solidFill>
              </a:rPr>
              <a:t>1 SOLA</a:t>
            </a:r>
            <a:r>
              <a:rPr lang="en-US" sz="2400" b="1">
                <a:solidFill>
                  <a:schemeClr val="accent1"/>
                </a:solidFill>
              </a:rPr>
              <a:t>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SOTTRAI LE </a:t>
            </a:r>
            <a:r>
              <a:rPr lang="en-US">
                <a:solidFill>
                  <a:srgbClr val="FF2600"/>
                </a:solidFill>
              </a:rPr>
              <a:t>DECINE</a:t>
            </a:r>
            <a:r>
              <a:rPr lang="en-US" sz="2400" b="1">
                <a:solidFill>
                  <a:schemeClr val="accent1"/>
                </a:solidFill>
              </a:rPr>
              <a:t>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E SCRIVI IL RISULTATO NELLA COLONNA DELLE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202" name="Google Shape;202;p25"/>
          <p:cNvGrpSpPr/>
          <p:nvPr/>
        </p:nvGrpSpPr>
        <p:grpSpPr>
          <a:xfrm>
            <a:off x="3619495" y="1751349"/>
            <a:ext cx="4492921" cy="4772189"/>
            <a:chOff x="0" y="-1"/>
            <a:chExt cx="4492919" cy="4772186"/>
          </a:xfrm>
        </p:grpSpPr>
        <p:grpSp>
          <p:nvGrpSpPr>
            <p:cNvPr id="203" name="Google Shape;203;p25"/>
            <p:cNvGrpSpPr/>
            <p:nvPr/>
          </p:nvGrpSpPr>
          <p:grpSpPr>
            <a:xfrm>
              <a:off x="0" y="-1"/>
              <a:ext cx="4492919" cy="4772186"/>
              <a:chOff x="0" y="0"/>
              <a:chExt cx="4492918" cy="4772184"/>
            </a:xfrm>
          </p:grpSpPr>
          <p:sp>
            <p:nvSpPr>
              <p:cNvPr id="204" name="Google Shape;204;p25"/>
              <p:cNvSpPr txBox="1"/>
              <p:nvPr/>
            </p:nvSpPr>
            <p:spPr>
              <a:xfrm>
                <a:off x="0" y="0"/>
                <a:ext cx="4340517" cy="853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chemeClr val="accent3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35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– </a:t>
                </a:r>
                <a:r>
                  <a:rPr lang="en-US" sz="5000" b="1" i="0" u="none" strike="noStrike" cap="none">
                    <a:solidFill>
                      <a:schemeClr val="accent4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17</a:t>
                </a:r>
                <a:endParaRPr/>
              </a:p>
            </p:txBody>
          </p:sp>
          <p:grpSp>
            <p:nvGrpSpPr>
              <p:cNvPr id="205" name="Google Shape;205;p25"/>
              <p:cNvGrpSpPr/>
              <p:nvPr/>
            </p:nvGrpSpPr>
            <p:grpSpPr>
              <a:xfrm>
                <a:off x="152400" y="765551"/>
                <a:ext cx="4340518" cy="4006633"/>
                <a:chOff x="0" y="0"/>
                <a:chExt cx="4340517" cy="4006631"/>
              </a:xfrm>
            </p:grpSpPr>
            <p:pic>
              <p:nvPicPr>
                <p:cNvPr id="206" name="Google Shape;206;p25" descr="Schermata 2021-05-04 alle 06.46.13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0" y="0"/>
                  <a:ext cx="4340517" cy="400663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207" name="Google Shape;207;p25"/>
                <p:cNvSpPr txBox="1"/>
                <p:nvPr/>
              </p:nvSpPr>
              <p:spPr>
                <a:xfrm>
                  <a:off x="2504052" y="1034386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5</a:t>
                  </a:r>
                  <a:endParaRPr/>
                </a:p>
              </p:txBody>
            </p:sp>
            <p:sp>
              <p:nvSpPr>
                <p:cNvPr id="208" name="Google Shape;208;p25"/>
                <p:cNvSpPr txBox="1"/>
                <p:nvPr/>
              </p:nvSpPr>
              <p:spPr>
                <a:xfrm>
                  <a:off x="2504052" y="18434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7</a:t>
                  </a:r>
                  <a:endParaRPr/>
                </a:p>
              </p:txBody>
            </p:sp>
            <p:sp>
              <p:nvSpPr>
                <p:cNvPr id="209" name="Google Shape;209;p25"/>
                <p:cNvSpPr txBox="1"/>
                <p:nvPr/>
              </p:nvSpPr>
              <p:spPr>
                <a:xfrm>
                  <a:off x="1119752" y="1034386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3</a:t>
                  </a:r>
                  <a:endParaRPr/>
                </a:p>
              </p:txBody>
            </p:sp>
            <p:sp>
              <p:nvSpPr>
                <p:cNvPr id="210" name="Google Shape;210;p25"/>
                <p:cNvSpPr txBox="1"/>
                <p:nvPr/>
              </p:nvSpPr>
              <p:spPr>
                <a:xfrm>
                  <a:off x="1119752" y="18434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1</a:t>
                  </a:r>
                  <a:endParaRPr/>
                </a:p>
              </p:txBody>
            </p:sp>
            <p:sp>
              <p:nvSpPr>
                <p:cNvPr id="211" name="Google Shape;211;p25"/>
                <p:cNvSpPr txBox="1"/>
                <p:nvPr/>
              </p:nvSpPr>
              <p:spPr>
                <a:xfrm>
                  <a:off x="2504052" y="26308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8</a:t>
                  </a:r>
                  <a:endParaRPr/>
                </a:p>
              </p:txBody>
            </p:sp>
            <p:sp>
              <p:nvSpPr>
                <p:cNvPr id="212" name="Google Shape;212;p25"/>
                <p:cNvSpPr txBox="1"/>
                <p:nvPr/>
              </p:nvSpPr>
              <p:spPr>
                <a:xfrm>
                  <a:off x="1119752" y="26308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1</a:t>
                  </a:r>
                  <a:endParaRPr/>
                </a:p>
              </p:txBody>
            </p:sp>
          </p:grpSp>
        </p:grpSp>
        <p:sp>
          <p:nvSpPr>
            <p:cNvPr id="213" name="Google Shape;213;p25"/>
            <p:cNvSpPr txBox="1"/>
            <p:nvPr/>
          </p:nvSpPr>
          <p:spPr>
            <a:xfrm>
              <a:off x="1322952" y="1761838"/>
              <a:ext cx="380959" cy="8280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\</a:t>
              </a:r>
              <a:endParaRPr/>
            </a:p>
          </p:txBody>
        </p:sp>
        <p:sp>
          <p:nvSpPr>
            <p:cNvPr id="214" name="Google Shape;214;p25"/>
            <p:cNvSpPr txBox="1"/>
            <p:nvPr/>
          </p:nvSpPr>
          <p:spPr>
            <a:xfrm>
              <a:off x="2313552" y="1761838"/>
              <a:ext cx="386726" cy="6248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3500"/>
                <a:buFont typeface="Verdana"/>
                <a:buNone/>
              </a:pPr>
              <a:r>
                <a:rPr lang="en-US" sz="35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endParaRPr/>
            </a:p>
          </p:txBody>
        </p:sp>
        <p:sp>
          <p:nvSpPr>
            <p:cNvPr id="215" name="Google Shape;215;p25"/>
            <p:cNvSpPr txBox="1"/>
            <p:nvPr/>
          </p:nvSpPr>
          <p:spPr>
            <a:xfrm>
              <a:off x="891152" y="1761838"/>
              <a:ext cx="386726" cy="6248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3500"/>
                <a:buFont typeface="Verdana"/>
                <a:buNone/>
              </a:pPr>
              <a:r>
                <a:rPr lang="en-US" sz="35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2</a:t>
              </a: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Google Shape;220;p26" descr="Google Shape;164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760058" y="432325"/>
            <a:ext cx="4161375" cy="5993351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6"/>
          <p:cNvSpPr txBox="1"/>
          <p:nvPr/>
        </p:nvSpPr>
        <p:spPr>
          <a:xfrm>
            <a:off x="945890" y="1547431"/>
            <a:ext cx="4769472" cy="3539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Ora proviamo 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insieme: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sottraiamo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53 </a:t>
            </a: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– 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29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EFEFE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</Words>
  <Application>Microsoft Macintosh PowerPoint</Application>
  <PresentationFormat>Widescreen</PresentationFormat>
  <Paragraphs>109</Paragraphs>
  <Slides>15</Slides>
  <Notes>15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8" baseType="lpstr">
      <vt:lpstr>Arial</vt:lpstr>
      <vt:lpstr>Verdana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Utente di Microsoft Office</cp:lastModifiedBy>
  <cp:revision>1</cp:revision>
  <dcterms:modified xsi:type="dcterms:W3CDTF">2024-06-17T09:29:54Z</dcterms:modified>
</cp:coreProperties>
</file>