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  <p:sldMasterId id="2147483663" r:id="rId2"/>
    <p:sldMasterId id="2147483664" r:id="rId3"/>
    <p:sldMasterId id="2147483665" r:id="rId4"/>
  </p:sldMasterIdLst>
  <p:notesMasterIdLst>
    <p:notesMasterId r:id="rId11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x="24384000" cy="13716000"/>
  <p:notesSz cx="6858000" cy="9144000"/>
  <p:embeddedFontLst>
    <p:embeddedFont>
      <p:font typeface="Helvetica Neue" panose="02000503000000020004" pitchFamily="2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53" d="100"/>
          <a:sy n="53" d="100"/>
        </p:scale>
        <p:origin x="79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_AND_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0" y="0"/>
            <a:ext cx="6000000" cy="6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4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4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4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4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4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4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4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4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4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6000000" cy="6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None/>
              <a:defRPr sz="36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137160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36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137160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36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137160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36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137160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36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137160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36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137160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36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137160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36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1371600" algn="ctr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FFFF"/>
              </a:buClr>
              <a:buSzPts val="18000"/>
              <a:buFont typeface="Arial"/>
              <a:buChar char="•"/>
              <a:defRPr sz="36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6000750" cy="6000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6000750" cy="6000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11785600" y="12344400"/>
            <a:ext cx="5689600" cy="7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, punti elenco e foto">
  <p:cSld name="Titolo, punti elenco e foto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body" idx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2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Autofit/>
          </a:bodyPr>
          <a:lstStyle>
            <a:lvl1pPr marL="457200" lvl="0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>
            <a:spLocks noGrp="1"/>
          </p:cNvSpPr>
          <p:nvPr>
            <p:ph type="pic" idx="3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unti elenco">
  <p:cSld name="Punti elenco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>
            <a:spLocks noGrp="1"/>
          </p:cNvSpPr>
          <p:nvPr>
            <p:ph type="body" idx="1"/>
          </p:nvPr>
        </p:nvSpPr>
        <p:spPr>
          <a:xfrm>
            <a:off x="1206500" y="4248150"/>
            <a:ext cx="21971000" cy="825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Autofit/>
          </a:bodyPr>
          <a:lstStyle>
            <a:lvl1pPr marL="457200" lvl="0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sldNum" idx="12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punti elenco">
  <p:cSld name="Titolo e punti elenco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21971000" cy="1433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2"/>
          </p:nvPr>
        </p:nvSpPr>
        <p:spPr>
          <a:xfrm>
            <a:off x="1206500" y="4248150"/>
            <a:ext cx="21971000" cy="825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Autofit/>
          </a:bodyPr>
          <a:lstStyle>
            <a:lvl1pPr marL="457200" lvl="0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sldNum" idx="12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zione" type="tx">
  <p:cSld name="TITLE_AND_BOD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600" b="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12001500" y="13085762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to" type="tx">
  <p:cSld name="TITLE_AND_BOD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>
            <a:spLocks noGrp="1"/>
          </p:cNvSpPr>
          <p:nvPr>
            <p:ph type="pic" idx="2"/>
          </p:nvPr>
        </p:nvSpPr>
        <p:spPr>
          <a:xfrm>
            <a:off x="-1333500" y="-5524500"/>
            <a:ext cx="27051001" cy="21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sldNum" idx="12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  <a:defRPr sz="3600" b="1"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600"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2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tx">
  <p:cSld name="TITLE_AND_BOD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to - 3 per pagina">
  <p:cSld name="Foto - 3 per pagina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>
            <a:spLocks noGrp="1"/>
          </p:cNvSpPr>
          <p:nvPr>
            <p:ph type="pic" idx="2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0" name="Google Shape;30;p6"/>
          <p:cNvSpPr>
            <a:spLocks noGrp="1"/>
          </p:cNvSpPr>
          <p:nvPr>
            <p:ph type="pic" idx="3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1" name="Google Shape;31;p6"/>
          <p:cNvSpPr>
            <a:spLocks noGrp="1"/>
          </p:cNvSpPr>
          <p:nvPr>
            <p:ph type="pic" idx="4"/>
          </p:nvPr>
        </p:nvSpPr>
        <p:spPr>
          <a:xfrm>
            <a:off x="-139700" y="495300"/>
            <a:ext cx="16611600" cy="12458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zione">
  <p:cSld name="Citazion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  <a:defRPr sz="3600" b="1"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2"/>
          </p:nvPr>
        </p:nvSpPr>
        <p:spPr>
          <a:xfrm>
            <a:off x="1753923" y="4939860"/>
            <a:ext cx="20876153" cy="3836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ormazione importante">
  <p:cSld name="Informazione importante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>
            <a:spLocks noGrp="1"/>
          </p:cNvSpPr>
          <p:nvPr>
            <p:ph type="body" idx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Autofit/>
          </a:bodyPr>
          <a:lstStyle>
            <a:lvl1pPr marL="457200" lvl="0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sz="25000" b="1"/>
            </a:lvl1pPr>
            <a:lvl2pPr marL="914400" lvl="1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sz="25000" b="1"/>
            </a:lvl2pPr>
            <a:lvl3pPr marL="1371600" lvl="2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sz="25000" b="1"/>
            </a:lvl3pPr>
            <a:lvl4pPr marL="1828800" lvl="3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sz="25000" b="1"/>
            </a:lvl4pPr>
            <a:lvl5pPr marL="2286000" lvl="4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0"/>
              <a:buFont typeface="Helvetica Neue"/>
              <a:buNone/>
              <a:defRPr sz="25000" b="1"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body" idx="2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sldNum" idx="12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chiarazione">
  <p:cSld name="Dichiarazion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>
            <a:spLocks noGrp="1"/>
          </p:cNvSpPr>
          <p:nvPr>
            <p:ph type="body" idx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>
            <a:lvl1pPr marL="457200" lvl="0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22860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600"/>
              <a:buFont typeface="Helvetica Neue"/>
              <a:buNone/>
              <a:defRPr sz="116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ldNum" idx="12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gramma">
  <p:cSld name="Programma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body" idx="2"/>
          </p:nvPr>
        </p:nvSpPr>
        <p:spPr>
          <a:xfrm>
            <a:off x="1206500" y="4248150"/>
            <a:ext cx="21971000" cy="825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/>
            </a:lvl1pPr>
            <a:lvl2pPr marL="914400" lvl="1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/>
            </a:lvl2pPr>
            <a:lvl3pPr marL="1371600" lvl="2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/>
            </a:lvl3pPr>
            <a:lvl4pPr marL="1828800" lvl="3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/>
            </a:lvl4pPr>
            <a:lvl5pPr marL="2286000" lvl="4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0"/>
          <p:cNvSpPr txBox="1">
            <a:spLocks noGrp="1"/>
          </p:cNvSpPr>
          <p:nvPr>
            <p:ph type="sldNum" idx="12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>
  <p:cSld name="Solo titolo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500"/>
              <a:buFont typeface="Helvetica Neue"/>
              <a:buNone/>
              <a:defRPr sz="5500" b="1"/>
            </a:lvl1pPr>
            <a:lvl2pPr marL="914400" lvl="1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2pPr>
            <a:lvl3pPr marL="1371600" lvl="2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3pPr>
            <a:lvl4pPr marL="1828800" lvl="3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4pPr>
            <a:lvl5pPr marL="2286000" lvl="4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5pPr>
            <a:lvl6pPr marL="2743200" lvl="5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6pPr>
            <a:lvl7pPr marL="3200400" lvl="6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7pPr>
            <a:lvl8pPr marL="3657600" lvl="7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8pPr>
            <a:lvl9pPr marL="4114800" lvl="8" indent="-369189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2214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21971000" cy="1433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206500" y="4248150"/>
            <a:ext cx="21971000" cy="825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Autofit/>
          </a:bodyPr>
          <a:lstStyle>
            <a:lvl1pPr marL="457200" marR="0" lvl="0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603503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6000750" cy="6000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6000750" cy="6000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11785600" y="12344400"/>
            <a:ext cx="5689600" cy="7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21971000" cy="1433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1206500" y="4248150"/>
            <a:ext cx="21971000" cy="825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Autofit/>
          </a:bodyPr>
          <a:lstStyle>
            <a:lvl1pPr marL="457200" marR="0" lvl="0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603503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21971000" cy="1433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1206500" y="4248150"/>
            <a:ext cx="21971000" cy="825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Autofit/>
          </a:bodyPr>
          <a:lstStyle>
            <a:lvl1pPr marL="457200" marR="0" lvl="0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603503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sldNum" idx="12"/>
          </p:nvPr>
        </p:nvSpPr>
        <p:spPr>
          <a:xfrm>
            <a:off x="12001500" y="13085762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0" i="0" u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1206500" y="1079500"/>
            <a:ext cx="21971000" cy="1433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rm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0"/>
              <a:buFont typeface="Helvetica Neue"/>
              <a:buNone/>
              <a:defRPr sz="85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1206500" y="4248150"/>
            <a:ext cx="21971000" cy="825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Autofit/>
          </a:bodyPr>
          <a:lstStyle>
            <a:lvl1pPr marL="457200" marR="0" lvl="0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603504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603503" algn="l" rtl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000000"/>
              </a:buClr>
              <a:buSzPts val="5904"/>
              <a:buFont typeface="Helvetica Neue"/>
              <a:buChar char="•"/>
              <a:defRPr sz="4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12001500" y="13081000"/>
            <a:ext cx="368300" cy="374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sp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0" i="0" u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D2D4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/>
        </p:nvSpPr>
        <p:spPr>
          <a:xfrm>
            <a:off x="6797675" y="6423025"/>
            <a:ext cx="10788650" cy="869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400"/>
              <a:buFont typeface="Arial"/>
              <a:buNone/>
            </a:pPr>
            <a:r>
              <a:rPr lang="en-US" sz="5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INIZIO, SVILUPPO E CONCLUSIONE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20" descr="house-2700671_128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72250" y="4116387"/>
            <a:ext cx="10423525" cy="8786812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20"/>
          <p:cNvSpPr txBox="1"/>
          <p:nvPr/>
        </p:nvSpPr>
        <p:spPr>
          <a:xfrm>
            <a:off x="6157912" y="663456"/>
            <a:ext cx="11253787" cy="3241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lang="en-US" sz="3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OGNI RACCONTO </a:t>
            </a:r>
            <a:r>
              <a:rPr lang="en-US" sz="34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È</a:t>
            </a:r>
            <a:r>
              <a:rPr lang="en-US" sz="3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COME UNA CASA: HA UNA </a:t>
            </a:r>
            <a:r>
              <a:rPr lang="en-US" sz="3400" b="1" i="0" u="none" strike="noStrike" cap="none" dirty="0">
                <a:solidFill>
                  <a:srgbClr val="00A882"/>
                </a:solidFill>
                <a:latin typeface="Arial"/>
                <a:ea typeface="Arial"/>
                <a:cs typeface="Arial"/>
                <a:sym typeface="Arial"/>
              </a:rPr>
              <a:t>STRUTTURA </a:t>
            </a:r>
            <a:r>
              <a:rPr lang="en-US" sz="3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CHE DÀ FORMA ALLA STORIA ED </a:t>
            </a:r>
            <a:r>
              <a:rPr lang="en-US" sz="34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È</a:t>
            </a:r>
            <a:r>
              <a:rPr lang="en-US" sz="3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FATTA DI TRE PARTI: </a:t>
            </a:r>
            <a:r>
              <a:rPr lang="en-US" sz="3400" b="1" i="0" u="none" strike="noStrike" cap="none" dirty="0">
                <a:solidFill>
                  <a:srgbClr val="EF7B00"/>
                </a:solidFill>
                <a:latin typeface="Arial"/>
                <a:ea typeface="Arial"/>
                <a:cs typeface="Arial"/>
                <a:sym typeface="Arial"/>
              </a:rPr>
              <a:t>INTRODUZIONE</a:t>
            </a:r>
            <a:r>
              <a:rPr lang="en-US" sz="3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3400" b="1" i="0" u="none" strike="noStrike" cap="none" dirty="0">
                <a:solidFill>
                  <a:srgbClr val="75B62C"/>
                </a:solidFill>
                <a:latin typeface="Arial"/>
                <a:ea typeface="Arial"/>
                <a:cs typeface="Arial"/>
                <a:sym typeface="Arial"/>
              </a:rPr>
              <a:t>SVOLGIMENTO</a:t>
            </a:r>
            <a:r>
              <a:rPr lang="en-US" sz="3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3400" b="1" i="0" u="none" strike="noStrike" cap="none" dirty="0">
                <a:solidFill>
                  <a:srgbClr val="009DE2"/>
                </a:solidFill>
                <a:latin typeface="Arial"/>
                <a:ea typeface="Arial"/>
                <a:cs typeface="Arial"/>
                <a:sym typeface="Arial"/>
              </a:rPr>
              <a:t>CONCLUSIONE</a:t>
            </a:r>
            <a:r>
              <a:rPr lang="en-US" sz="3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lang="en-US" dirty="0"/>
          </a:p>
        </p:txBody>
      </p:sp>
      <p:sp>
        <p:nvSpPr>
          <p:cNvPr id="92" name="Google Shape;92;p20"/>
          <p:cNvSpPr txBox="1"/>
          <p:nvPr/>
        </p:nvSpPr>
        <p:spPr>
          <a:xfrm>
            <a:off x="1055687" y="908050"/>
            <a:ext cx="10080625" cy="38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3CF6D"/>
              </a:buClr>
              <a:buSzPts val="2100"/>
              <a:buFont typeface="Arial"/>
              <a:buNone/>
            </a:pPr>
            <a:r>
              <a:rPr lang="en-US" sz="2100" b="1" i="0" u="none" strike="noStrike" cap="none" dirty="0">
                <a:solidFill>
                  <a:srgbClr val="F3CF6D"/>
                </a:solidFill>
                <a:latin typeface="Arial"/>
                <a:ea typeface="Arial"/>
                <a:cs typeface="Arial"/>
                <a:sym typeface="Arial"/>
              </a:rPr>
              <a:t>INIZIO, SVILUPPO E CONCLUSIONE</a:t>
            </a:r>
            <a:endParaRPr lang="en-US" dirty="0"/>
          </a:p>
        </p:txBody>
      </p:sp>
      <p:pic>
        <p:nvPicPr>
          <p:cNvPr id="93" name="Google Shape;93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904450" y="12888912"/>
            <a:ext cx="762000" cy="54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21" descr="house-2700671_128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7900" y="1517650"/>
            <a:ext cx="12673012" cy="106807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1"/>
          <p:cNvSpPr txBox="1"/>
          <p:nvPr/>
        </p:nvSpPr>
        <p:spPr>
          <a:xfrm>
            <a:off x="984250" y="4694237"/>
            <a:ext cx="23399750" cy="1611312"/>
          </a:xfrm>
          <a:prstGeom prst="rect">
            <a:avLst/>
          </a:prstGeom>
          <a:solidFill>
            <a:srgbClr val="FEAD00">
              <a:alpha val="29803"/>
            </a:srgbClr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800" b="0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0" name="Google Shape;100;p21"/>
          <p:cNvSpPr txBox="1"/>
          <p:nvPr/>
        </p:nvSpPr>
        <p:spPr>
          <a:xfrm>
            <a:off x="15255875" y="7009482"/>
            <a:ext cx="7523162" cy="4950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01E"/>
              </a:buClr>
              <a:buSzPts val="4200"/>
              <a:buFont typeface="Arial"/>
              <a:buNone/>
            </a:pPr>
            <a:r>
              <a:rPr lang="en-US" sz="4200" b="0" i="0" u="none" dirty="0" err="1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È</a:t>
            </a:r>
            <a:r>
              <a:rPr lang="en-US" sz="4200" b="0" i="0" u="none" dirty="0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 LA PRIMA PARTE, QUELLA INIZIALE, DOVE VENGONO PRESENTATI I </a:t>
            </a:r>
            <a:r>
              <a:rPr lang="en-US" sz="4200" b="0" i="0" u="none" dirty="0">
                <a:solidFill>
                  <a:srgbClr val="9360A3"/>
                </a:solidFill>
                <a:latin typeface="Arial"/>
                <a:ea typeface="Arial"/>
                <a:cs typeface="Arial"/>
                <a:sym typeface="Arial"/>
              </a:rPr>
              <a:t>PERSONAGGI </a:t>
            </a:r>
            <a:r>
              <a:rPr lang="en-US" sz="4200" b="0" i="0" u="none" dirty="0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E, TALVOLTA, ANCHE IL </a:t>
            </a:r>
            <a:r>
              <a:rPr lang="en-US" sz="4200" b="0" i="0" u="none" dirty="0">
                <a:solidFill>
                  <a:srgbClr val="EF7B00"/>
                </a:solidFill>
                <a:latin typeface="Arial"/>
                <a:ea typeface="Arial"/>
                <a:cs typeface="Arial"/>
                <a:sym typeface="Arial"/>
              </a:rPr>
              <a:t>LUOGO </a:t>
            </a:r>
            <a:r>
              <a:rPr lang="en-US" sz="4200" b="0" i="0" u="none" dirty="0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E </a:t>
            </a:r>
            <a:r>
              <a:rPr lang="en-US" sz="4200" b="0" i="0" u="none" dirty="0">
                <a:solidFill>
                  <a:srgbClr val="E5007C"/>
                </a:solidFill>
                <a:latin typeface="Arial"/>
                <a:ea typeface="Arial"/>
                <a:cs typeface="Arial"/>
                <a:sym typeface="Arial"/>
              </a:rPr>
              <a:t>TEMPO</a:t>
            </a:r>
            <a:r>
              <a:rPr lang="en-US" sz="4200" b="0" i="0" u="none" dirty="0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lang="en-US" dirty="0"/>
          </a:p>
        </p:txBody>
      </p:sp>
      <p:sp>
        <p:nvSpPr>
          <p:cNvPr id="101" name="Google Shape;101;p21"/>
          <p:cNvSpPr txBox="1"/>
          <p:nvPr/>
        </p:nvSpPr>
        <p:spPr>
          <a:xfrm>
            <a:off x="16132175" y="4810125"/>
            <a:ext cx="5768975" cy="1381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7100"/>
              </a:buClr>
              <a:buSzPts val="4000"/>
              <a:buFont typeface="Arial"/>
              <a:buNone/>
            </a:pPr>
            <a:r>
              <a:rPr lang="en-US" sz="4000" b="1" i="0" u="none" dirty="0">
                <a:solidFill>
                  <a:srgbClr val="F27100"/>
                </a:solidFill>
                <a:latin typeface="Arial"/>
                <a:ea typeface="Arial"/>
                <a:cs typeface="Arial"/>
                <a:sym typeface="Arial"/>
              </a:rPr>
              <a:t>INTRODUZIONE O INIZIO </a:t>
            </a:r>
            <a:endParaRPr lang="en-US" dirty="0"/>
          </a:p>
        </p:txBody>
      </p:sp>
      <p:sp>
        <p:nvSpPr>
          <p:cNvPr id="102" name="Google Shape;102;p21"/>
          <p:cNvSpPr txBox="1"/>
          <p:nvPr/>
        </p:nvSpPr>
        <p:spPr>
          <a:xfrm>
            <a:off x="1055687" y="908050"/>
            <a:ext cx="10080625" cy="38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3CF6D"/>
              </a:buClr>
              <a:buSzPts val="2100"/>
              <a:buFont typeface="Arial"/>
              <a:buNone/>
            </a:pPr>
            <a:r>
              <a:rPr lang="en-US" sz="2100" b="1" i="0" u="none" dirty="0">
                <a:solidFill>
                  <a:srgbClr val="F3CF6D"/>
                </a:solidFill>
                <a:latin typeface="Arial"/>
                <a:ea typeface="Arial"/>
                <a:cs typeface="Arial"/>
                <a:sym typeface="Arial"/>
              </a:rPr>
              <a:t>INIZIO, SVILUPPO E CONCLUSIONE</a:t>
            </a:r>
            <a:endParaRPr lang="en-US" dirty="0"/>
          </a:p>
        </p:txBody>
      </p:sp>
      <p:pic>
        <p:nvPicPr>
          <p:cNvPr id="103" name="Google Shape;103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904450" y="12888912"/>
            <a:ext cx="762000" cy="54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2" descr="house-2700671_128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7900" y="1517650"/>
            <a:ext cx="12673012" cy="10680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2"/>
          <p:cNvSpPr txBox="1"/>
          <p:nvPr/>
        </p:nvSpPr>
        <p:spPr>
          <a:xfrm>
            <a:off x="1009650" y="6248400"/>
            <a:ext cx="23336250" cy="2895600"/>
          </a:xfrm>
          <a:prstGeom prst="rect">
            <a:avLst/>
          </a:prstGeom>
          <a:solidFill>
            <a:srgbClr val="60D937">
              <a:alpha val="29803"/>
            </a:srgbClr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800" b="0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0" name="Google Shape;110;p22"/>
          <p:cNvSpPr txBox="1"/>
          <p:nvPr/>
        </p:nvSpPr>
        <p:spPr>
          <a:xfrm>
            <a:off x="15638463" y="1517650"/>
            <a:ext cx="7265987" cy="471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01E"/>
              </a:buClr>
              <a:buSzPts val="4000"/>
              <a:buFont typeface="Arial"/>
              <a:buNone/>
            </a:pPr>
            <a:r>
              <a:rPr lang="en-US" sz="4000" b="0" i="0" u="none" dirty="0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DI SOLITO, </a:t>
            </a:r>
            <a:r>
              <a:rPr lang="en-US" sz="4000" b="0" i="0" u="none" dirty="0" err="1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È</a:t>
            </a:r>
            <a:r>
              <a:rPr lang="en-US" sz="4000" b="0" i="0" u="none" dirty="0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 LA PARTE PIÙ LUNGA DEL RACCONTO. QUI TROVI QUELLO CHE SUCCEDE NELLA STORIA, CIOÈ I </a:t>
            </a:r>
            <a:r>
              <a:rPr lang="en-US" sz="4000" b="0" i="0" u="none" dirty="0">
                <a:solidFill>
                  <a:srgbClr val="00ADCA"/>
                </a:solidFill>
                <a:latin typeface="Arial"/>
                <a:ea typeface="Arial"/>
                <a:cs typeface="Arial"/>
                <a:sym typeface="Arial"/>
              </a:rPr>
              <a:t>FATTI</a:t>
            </a:r>
            <a:r>
              <a:rPr lang="en-US" sz="4000" b="0" i="0" u="none" dirty="0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lang="en-US" dirty="0"/>
          </a:p>
        </p:txBody>
      </p:sp>
      <p:sp>
        <p:nvSpPr>
          <p:cNvPr id="111" name="Google Shape;111;p22"/>
          <p:cNvSpPr txBox="1"/>
          <p:nvPr/>
        </p:nvSpPr>
        <p:spPr>
          <a:xfrm>
            <a:off x="17651413" y="7391896"/>
            <a:ext cx="3981366" cy="718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B001"/>
              </a:buClr>
              <a:buSzPts val="4000"/>
              <a:buFont typeface="Arial"/>
              <a:buNone/>
            </a:pPr>
            <a:r>
              <a:rPr lang="en-US" sz="4000" b="1" i="0" u="none" dirty="0">
                <a:solidFill>
                  <a:srgbClr val="1EB001"/>
                </a:solidFill>
                <a:latin typeface="Arial"/>
                <a:ea typeface="Arial"/>
                <a:cs typeface="Arial"/>
                <a:sym typeface="Arial"/>
              </a:rPr>
              <a:t>SVOLGIMENTO </a:t>
            </a:r>
            <a:endParaRPr lang="en-US" dirty="0"/>
          </a:p>
        </p:txBody>
      </p:sp>
      <p:sp>
        <p:nvSpPr>
          <p:cNvPr id="112" name="Google Shape;112;p22"/>
          <p:cNvSpPr txBox="1"/>
          <p:nvPr/>
        </p:nvSpPr>
        <p:spPr>
          <a:xfrm>
            <a:off x="1055687" y="908050"/>
            <a:ext cx="10080625" cy="38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3CF6D"/>
              </a:buClr>
              <a:buSzPts val="2100"/>
              <a:buFont typeface="Arial"/>
              <a:buNone/>
            </a:pPr>
            <a:r>
              <a:rPr lang="en-US" sz="2100" b="1" i="0" u="none" dirty="0">
                <a:solidFill>
                  <a:srgbClr val="F3CF6D"/>
                </a:solidFill>
                <a:latin typeface="Arial"/>
                <a:ea typeface="Arial"/>
                <a:cs typeface="Arial"/>
                <a:sym typeface="Arial"/>
              </a:rPr>
              <a:t>INIZIO, SVILUPPO E CONCLUSIONE</a:t>
            </a:r>
            <a:endParaRPr lang="en-US" dirty="0"/>
          </a:p>
        </p:txBody>
      </p:sp>
      <p:pic>
        <p:nvPicPr>
          <p:cNvPr id="113" name="Google Shape;113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904450" y="12888912"/>
            <a:ext cx="762000" cy="54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3" descr="house-2700671_128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7900" y="1517650"/>
            <a:ext cx="12673012" cy="10680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3"/>
          <p:cNvSpPr txBox="1"/>
          <p:nvPr/>
        </p:nvSpPr>
        <p:spPr>
          <a:xfrm>
            <a:off x="958850" y="9236075"/>
            <a:ext cx="23336250" cy="2238375"/>
          </a:xfrm>
          <a:prstGeom prst="rect">
            <a:avLst/>
          </a:prstGeom>
          <a:solidFill>
            <a:srgbClr val="00A1FF">
              <a:alpha val="49411"/>
            </a:srgbClr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800" b="0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0" name="Google Shape;120;p23"/>
          <p:cNvSpPr txBox="1"/>
          <p:nvPr/>
        </p:nvSpPr>
        <p:spPr>
          <a:xfrm>
            <a:off x="13655675" y="9996189"/>
            <a:ext cx="10639425" cy="718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6BA"/>
              </a:buClr>
              <a:buSzPts val="4000"/>
              <a:buFont typeface="Times"/>
              <a:buNone/>
            </a:pPr>
            <a:r>
              <a:rPr lang="en-US" sz="4000" b="1" i="0" u="none" dirty="0">
                <a:solidFill>
                  <a:srgbClr val="0076BA"/>
                </a:solidFill>
                <a:latin typeface="Times"/>
                <a:ea typeface="Times"/>
                <a:cs typeface="Times"/>
                <a:sym typeface="Times"/>
              </a:rPr>
              <a:t>CONCLUSIONE </a:t>
            </a:r>
            <a:endParaRPr lang="en-US" dirty="0"/>
          </a:p>
        </p:txBody>
      </p:sp>
      <p:sp>
        <p:nvSpPr>
          <p:cNvPr id="121" name="Google Shape;121;p23"/>
          <p:cNvSpPr txBox="1"/>
          <p:nvPr/>
        </p:nvSpPr>
        <p:spPr>
          <a:xfrm>
            <a:off x="14798842" y="3870528"/>
            <a:ext cx="8397708" cy="3011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01E"/>
              </a:buClr>
              <a:buSzPts val="4200"/>
              <a:buFont typeface="Arial"/>
              <a:buNone/>
            </a:pPr>
            <a:r>
              <a:rPr lang="en-US" sz="4200" b="0" i="0" u="none" dirty="0" err="1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È</a:t>
            </a:r>
            <a:r>
              <a:rPr lang="en-US" sz="4200" b="0" i="0" u="none" dirty="0">
                <a:solidFill>
                  <a:srgbClr val="20201E"/>
                </a:solidFill>
                <a:latin typeface="Arial"/>
                <a:ea typeface="Arial"/>
                <a:cs typeface="Arial"/>
                <a:sym typeface="Arial"/>
              </a:rPr>
              <a:t> LA PARTE FINALE DI UN RACCONTO, DOVE SI CAPISCE COME FINISCE LA STORIA. </a:t>
            </a:r>
            <a:endParaRPr lang="en-US" dirty="0"/>
          </a:p>
        </p:txBody>
      </p:sp>
      <p:sp>
        <p:nvSpPr>
          <p:cNvPr id="122" name="Google Shape;122;p23"/>
          <p:cNvSpPr txBox="1"/>
          <p:nvPr/>
        </p:nvSpPr>
        <p:spPr>
          <a:xfrm>
            <a:off x="1055687" y="908050"/>
            <a:ext cx="10080625" cy="382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3CF6D"/>
              </a:buClr>
              <a:buSzPts val="2100"/>
              <a:buFont typeface="Arial"/>
              <a:buNone/>
            </a:pPr>
            <a:r>
              <a:rPr lang="en-US" sz="2100" b="1" i="0" u="none" dirty="0">
                <a:solidFill>
                  <a:srgbClr val="F3CF6D"/>
                </a:solidFill>
                <a:latin typeface="Arial"/>
                <a:ea typeface="Arial"/>
                <a:cs typeface="Arial"/>
                <a:sym typeface="Arial"/>
              </a:rPr>
              <a:t>INIZIO, SVILUPPO E CONCLUSIONE</a:t>
            </a:r>
            <a:endParaRPr lang="en-US" dirty="0"/>
          </a:p>
        </p:txBody>
      </p:sp>
      <p:pic>
        <p:nvPicPr>
          <p:cNvPr id="123" name="Google Shape;123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904450" y="12888912"/>
            <a:ext cx="762000" cy="54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4" descr="house-2700671_128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7900" y="1517650"/>
            <a:ext cx="12673012" cy="10680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4"/>
          <p:cNvSpPr txBox="1"/>
          <p:nvPr/>
        </p:nvSpPr>
        <p:spPr>
          <a:xfrm>
            <a:off x="1009650" y="6321425"/>
            <a:ext cx="23374350" cy="2932112"/>
          </a:xfrm>
          <a:prstGeom prst="rect">
            <a:avLst/>
          </a:prstGeom>
          <a:solidFill>
            <a:srgbClr val="60D937">
              <a:alpha val="29803"/>
            </a:srgbClr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800" b="0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0" name="Google Shape;130;p24"/>
          <p:cNvSpPr txBox="1"/>
          <p:nvPr/>
        </p:nvSpPr>
        <p:spPr>
          <a:xfrm>
            <a:off x="984250" y="4681537"/>
            <a:ext cx="23399750" cy="1652587"/>
          </a:xfrm>
          <a:prstGeom prst="rect">
            <a:avLst/>
          </a:prstGeom>
          <a:solidFill>
            <a:srgbClr val="FEAD00">
              <a:alpha val="29803"/>
            </a:srgbClr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800" b="0" i="0" u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1" name="Google Shape;131;p24"/>
          <p:cNvSpPr txBox="1"/>
          <p:nvPr/>
        </p:nvSpPr>
        <p:spPr>
          <a:xfrm>
            <a:off x="958850" y="9261475"/>
            <a:ext cx="23450551" cy="2238375"/>
          </a:xfrm>
          <a:prstGeom prst="rect">
            <a:avLst/>
          </a:prstGeom>
          <a:solidFill>
            <a:srgbClr val="00A1FF">
              <a:alpha val="29803"/>
            </a:srgbClr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it-IT" sz="4800" b="0" i="0" u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2" name="Google Shape;132;p24"/>
          <p:cNvSpPr txBox="1"/>
          <p:nvPr/>
        </p:nvSpPr>
        <p:spPr>
          <a:xfrm>
            <a:off x="16419513" y="5148758"/>
            <a:ext cx="6272045" cy="718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7100"/>
              </a:buClr>
              <a:buSzPts val="4000"/>
              <a:buFont typeface="Arial"/>
              <a:buNone/>
            </a:pPr>
            <a:r>
              <a:rPr lang="en-US" sz="4000" b="1" i="0" u="none" dirty="0">
                <a:solidFill>
                  <a:srgbClr val="F27100"/>
                </a:solidFill>
                <a:latin typeface="Arial"/>
                <a:ea typeface="Arial"/>
                <a:cs typeface="Arial"/>
                <a:sym typeface="Arial"/>
              </a:rPr>
              <a:t>INTRODUZIONE O INIZIO </a:t>
            </a:r>
            <a:endParaRPr lang="en-US" dirty="0"/>
          </a:p>
        </p:txBody>
      </p:sp>
      <p:sp>
        <p:nvSpPr>
          <p:cNvPr id="133" name="Google Shape;133;p24"/>
          <p:cNvSpPr txBox="1"/>
          <p:nvPr/>
        </p:nvSpPr>
        <p:spPr>
          <a:xfrm>
            <a:off x="17651413" y="7428408"/>
            <a:ext cx="3909176" cy="718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B001"/>
              </a:buClr>
              <a:buSzPts val="4000"/>
              <a:buFont typeface="Arial"/>
              <a:buNone/>
            </a:pPr>
            <a:r>
              <a:rPr lang="en-US" sz="4000" b="1" i="0" u="none" dirty="0">
                <a:solidFill>
                  <a:srgbClr val="1EB001"/>
                </a:solidFill>
                <a:latin typeface="Arial"/>
                <a:ea typeface="Arial"/>
                <a:cs typeface="Arial"/>
                <a:sym typeface="Arial"/>
              </a:rPr>
              <a:t>SVOLGIMENTO </a:t>
            </a:r>
            <a:endParaRPr lang="en-US" dirty="0"/>
          </a:p>
        </p:txBody>
      </p:sp>
      <p:sp>
        <p:nvSpPr>
          <p:cNvPr id="134" name="Google Shape;134;p24"/>
          <p:cNvSpPr txBox="1"/>
          <p:nvPr/>
        </p:nvSpPr>
        <p:spPr>
          <a:xfrm>
            <a:off x="17651413" y="10021589"/>
            <a:ext cx="3909176" cy="718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6BA"/>
              </a:buClr>
              <a:buSzPts val="4000"/>
              <a:buFont typeface="Arial"/>
              <a:buNone/>
            </a:pPr>
            <a:r>
              <a:rPr lang="en-US" sz="4000" b="1" i="0" u="none" dirty="0">
                <a:solidFill>
                  <a:srgbClr val="0076BA"/>
                </a:solidFill>
                <a:latin typeface="Arial"/>
                <a:ea typeface="Arial"/>
                <a:cs typeface="Arial"/>
                <a:sym typeface="Arial"/>
              </a:rPr>
              <a:t>CONCLUSIONE</a:t>
            </a:r>
            <a:r>
              <a:rPr lang="en-US" sz="4000" b="1" i="0" u="none" dirty="0">
                <a:solidFill>
                  <a:srgbClr val="0076BA"/>
                </a:solidFill>
                <a:latin typeface="Times"/>
                <a:ea typeface="Times"/>
                <a:cs typeface="Times"/>
                <a:sym typeface="Times"/>
              </a:rPr>
              <a:t> </a:t>
            </a:r>
            <a:endParaRPr lang="en-US" dirty="0"/>
          </a:p>
        </p:txBody>
      </p:sp>
      <p:pic>
        <p:nvPicPr>
          <p:cNvPr id="135" name="Google Shape;135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904450" y="12888912"/>
            <a:ext cx="762000" cy="54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4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2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3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125</Words>
  <Application>Microsoft Macintosh PowerPoint</Application>
  <PresentationFormat>Personalizzato</PresentationFormat>
  <Paragraphs>15</Paragraphs>
  <Slides>6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6</vt:i4>
      </vt:variant>
    </vt:vector>
  </HeadingPairs>
  <TitlesOfParts>
    <vt:vector size="11" baseType="lpstr">
      <vt:lpstr>Helvetica Neue</vt:lpstr>
      <vt:lpstr>24_BasicWhite</vt:lpstr>
      <vt:lpstr>21_BasicWhite</vt:lpstr>
      <vt:lpstr>22_BasicWhite</vt:lpstr>
      <vt:lpstr>23_BasicWhite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Utente di Microsoft Office</cp:lastModifiedBy>
  <cp:revision>5</cp:revision>
  <dcterms:modified xsi:type="dcterms:W3CDTF">2024-06-17T13:37:46Z</dcterms:modified>
</cp:coreProperties>
</file>