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Helvetica Neue" panose="02000503000000020004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82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1"/>
          <p:cNvGrpSpPr/>
          <p:nvPr/>
        </p:nvGrpSpPr>
        <p:grpSpPr>
          <a:xfrm>
            <a:off x="758640" y="6359867"/>
            <a:ext cx="3234016" cy="421514"/>
            <a:chOff x="-2" y="-1"/>
            <a:chExt cx="3234014" cy="421512"/>
          </a:xfrm>
        </p:grpSpPr>
        <p:sp>
          <p:nvSpPr>
            <p:cNvPr id="72" name="Google Shape;72;p11"/>
            <p:cNvSpPr/>
            <p:nvPr/>
          </p:nvSpPr>
          <p:spPr>
            <a:xfrm>
              <a:off x="-2" y="-1"/>
              <a:ext cx="3234014" cy="4215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3" name="Google Shape;73;p11"/>
            <p:cNvSpPr txBox="1"/>
            <p:nvPr/>
          </p:nvSpPr>
          <p:spPr>
            <a:xfrm>
              <a:off x="-2" y="43124"/>
              <a:ext cx="3234014" cy="3352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2"/>
          <p:cNvGrpSpPr/>
          <p:nvPr/>
        </p:nvGrpSpPr>
        <p:grpSpPr>
          <a:xfrm>
            <a:off x="758640" y="6359867"/>
            <a:ext cx="3234016" cy="421514"/>
            <a:chOff x="-2" y="-1"/>
            <a:chExt cx="3234014" cy="421512"/>
          </a:xfrm>
        </p:grpSpPr>
        <p:sp>
          <p:nvSpPr>
            <p:cNvPr id="79" name="Google Shape;79;p12"/>
            <p:cNvSpPr/>
            <p:nvPr/>
          </p:nvSpPr>
          <p:spPr>
            <a:xfrm>
              <a:off x="-2" y="-1"/>
              <a:ext cx="3234014" cy="4215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0" name="Google Shape;80;p12"/>
            <p:cNvSpPr txBox="1"/>
            <p:nvPr/>
          </p:nvSpPr>
          <p:spPr>
            <a:xfrm>
              <a:off x="-2" y="43124"/>
              <a:ext cx="3234014" cy="3352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3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sto + 1 Immagine">
  <p:cSld name="2_Testo + 1 Immagin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3"/>
          </p:nvPr>
        </p:nvSpPr>
        <p:spPr>
          <a:xfrm>
            <a:off x="695323" y="1989138"/>
            <a:ext cx="5040003" cy="4319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4"/>
          <p:cNvGrpSpPr/>
          <p:nvPr/>
        </p:nvGrpSpPr>
        <p:grpSpPr>
          <a:xfrm>
            <a:off x="758640" y="6359867"/>
            <a:ext cx="3234016" cy="421514"/>
            <a:chOff x="-2" y="-1"/>
            <a:chExt cx="3234014" cy="421512"/>
          </a:xfrm>
        </p:grpSpPr>
        <p:sp>
          <p:nvSpPr>
            <p:cNvPr id="91" name="Google Shape;91;p14"/>
            <p:cNvSpPr/>
            <p:nvPr/>
          </p:nvSpPr>
          <p:spPr>
            <a:xfrm>
              <a:off x="-2" y="-1"/>
              <a:ext cx="3234014" cy="4215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2" name="Google Shape;92;p14"/>
            <p:cNvSpPr txBox="1"/>
            <p:nvPr/>
          </p:nvSpPr>
          <p:spPr>
            <a:xfrm>
              <a:off x="-2" y="43124"/>
              <a:ext cx="3234014" cy="3352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Immagine">
  <p:cSld name="Titoletto + Immagin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vuoto">
  <p:cSld name="Titoletto + vuoto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a + didascalia">
  <p:cSld name="Immagina + didascalia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-3" y="6020382"/>
            <a:ext cx="841111" cy="841113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" name="Google Shape;20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/>
        </p:nvSpPr>
        <p:spPr>
          <a:xfrm>
            <a:off x="741043" y="6461459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Dividere in sillabe</a:t>
            </a:r>
            <a:endParaRPr/>
          </a:p>
        </p:txBody>
      </p:sp>
      <p:sp>
        <p:nvSpPr>
          <p:cNvPr id="22" name="Google Shape;22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4"/>
          </p:nvPr>
        </p:nvSpPr>
        <p:spPr>
          <a:xfrm>
            <a:off x="4495798" y="3855458"/>
            <a:ext cx="3240007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7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3" name="Google Shape;33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8" name="Google Shape;38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81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bg>
      <p:bgPr>
        <a:solidFill>
          <a:srgbClr val="FFE08D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7"/>
          <p:cNvGrpSpPr/>
          <p:nvPr/>
        </p:nvGrpSpPr>
        <p:grpSpPr>
          <a:xfrm>
            <a:off x="758640" y="6359867"/>
            <a:ext cx="3234016" cy="421514"/>
            <a:chOff x="-2" y="-1"/>
            <a:chExt cx="3234014" cy="421512"/>
          </a:xfrm>
        </p:grpSpPr>
        <p:sp>
          <p:nvSpPr>
            <p:cNvPr id="48" name="Google Shape;48;p7"/>
            <p:cNvSpPr/>
            <p:nvPr/>
          </p:nvSpPr>
          <p:spPr>
            <a:xfrm>
              <a:off x="-2" y="-1"/>
              <a:ext cx="3234014" cy="4215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9" name="Google Shape;49;p7"/>
            <p:cNvSpPr txBox="1"/>
            <p:nvPr/>
          </p:nvSpPr>
          <p:spPr>
            <a:xfrm>
              <a:off x="-2" y="43124"/>
              <a:ext cx="3234014" cy="3352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bg>
      <p:bgPr>
        <a:solidFill>
          <a:srgbClr val="FFE08D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8"/>
          <p:cNvGrpSpPr/>
          <p:nvPr/>
        </p:nvGrpSpPr>
        <p:grpSpPr>
          <a:xfrm>
            <a:off x="758640" y="6359867"/>
            <a:ext cx="3234016" cy="421514"/>
            <a:chOff x="-2" y="-1"/>
            <a:chExt cx="3234014" cy="421512"/>
          </a:xfrm>
        </p:grpSpPr>
        <p:sp>
          <p:nvSpPr>
            <p:cNvPr id="55" name="Google Shape;55;p8"/>
            <p:cNvSpPr/>
            <p:nvPr/>
          </p:nvSpPr>
          <p:spPr>
            <a:xfrm>
              <a:off x="-2" y="-1"/>
              <a:ext cx="3234014" cy="4215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6" name="Google Shape;56;p8"/>
            <p:cNvSpPr txBox="1"/>
            <p:nvPr/>
          </p:nvSpPr>
          <p:spPr>
            <a:xfrm>
              <a:off x="-2" y="43124"/>
              <a:ext cx="3234014" cy="3352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456674" y="549269"/>
            <a:ext cx="5040003" cy="5759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bg>
      <p:bgPr>
        <a:solidFill>
          <a:srgbClr val="FFE08D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9"/>
          <p:cNvGrpSpPr/>
          <p:nvPr/>
        </p:nvGrpSpPr>
        <p:grpSpPr>
          <a:xfrm>
            <a:off x="758640" y="6359867"/>
            <a:ext cx="3234016" cy="421514"/>
            <a:chOff x="-2" y="-1"/>
            <a:chExt cx="3234014" cy="421512"/>
          </a:xfrm>
        </p:grpSpPr>
        <p:sp>
          <p:nvSpPr>
            <p:cNvPr id="63" name="Google Shape;63;p9"/>
            <p:cNvSpPr/>
            <p:nvPr/>
          </p:nvSpPr>
          <p:spPr>
            <a:xfrm>
              <a:off x="-2" y="-1"/>
              <a:ext cx="3234014" cy="4215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4" name="Google Shape;64;p9"/>
            <p:cNvSpPr txBox="1"/>
            <p:nvPr/>
          </p:nvSpPr>
          <p:spPr>
            <a:xfrm>
              <a:off x="-2" y="43124"/>
              <a:ext cx="3234014" cy="3352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2">
  <p:cSld name="Concetto chiave 02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3" y="6020382"/>
            <a:ext cx="841111" cy="841113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84;p15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2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59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826683" y="1016000"/>
            <a:ext cx="9753601" cy="1176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1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/>
          <p:nvPr/>
        </p:nvSpPr>
        <p:spPr>
          <a:xfrm>
            <a:off x="689695" y="2214801"/>
            <a:ext cx="5364310" cy="1"/>
          </a:xfrm>
          <a:custGeom>
            <a:avLst/>
            <a:gdLst/>
            <a:ahLst/>
            <a:cxnLst/>
            <a:rect l="l" t="t" r="r" b="b"/>
            <a:pathLst>
              <a:path w="21600" h="1200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Verdana"/>
              <a:buNone/>
            </a:pPr>
            <a:r>
              <a:rPr lang="en-US" sz="38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38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8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me a dividere 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Verdana"/>
              <a:buNone/>
            </a:pPr>
            <a:r>
              <a:rPr lang="en-US" sz="38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 sillabe</a:t>
            </a:r>
            <a:endParaRPr/>
          </a:p>
        </p:txBody>
      </p:sp>
      <p:sp>
        <p:nvSpPr>
          <p:cNvPr id="114" name="Google Shape;114;p18"/>
          <p:cNvSpPr/>
          <p:nvPr/>
        </p:nvSpPr>
        <p:spPr>
          <a:xfrm>
            <a:off x="860850" y="1690575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C327"/>
              </a:buClr>
              <a:buSzPts val="3800"/>
              <a:buFont typeface="Verdana"/>
              <a:buNone/>
            </a:pPr>
            <a:r>
              <a:rPr lang="en-US" sz="3800" b="1">
                <a:solidFill>
                  <a:srgbClr val="FDC327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3800" b="1">
                <a:solidFill>
                  <a:srgbClr val="FDC327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800" b="1">
                <a:solidFill>
                  <a:srgbClr val="FDC327"/>
                </a:solidFill>
                <a:latin typeface="Verdana"/>
                <a:ea typeface="Verdana"/>
                <a:cs typeface="Verdana"/>
                <a:sym typeface="Verdana"/>
              </a:rPr>
              <a:t>a me a dividere in sillabe</a:t>
            </a:r>
            <a:endParaRPr sz="3100" b="1">
              <a:solidFill>
                <a:srgbClr val="FDC32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Google Shape;199;p27"/>
          <p:cNvGrpSpPr/>
          <p:nvPr/>
        </p:nvGrpSpPr>
        <p:grpSpPr>
          <a:xfrm>
            <a:off x="3013634" y="2245122"/>
            <a:ext cx="4788057" cy="2367758"/>
            <a:chOff x="0" y="0"/>
            <a:chExt cx="4788056" cy="2367757"/>
          </a:xfrm>
        </p:grpSpPr>
        <p:grpSp>
          <p:nvGrpSpPr>
            <p:cNvPr id="200" name="Google Shape;200;p27"/>
            <p:cNvGrpSpPr/>
            <p:nvPr/>
          </p:nvGrpSpPr>
          <p:grpSpPr>
            <a:xfrm>
              <a:off x="0" y="0"/>
              <a:ext cx="4788056" cy="2367757"/>
              <a:chOff x="0" y="0"/>
              <a:chExt cx="4788055" cy="2367756"/>
            </a:xfrm>
          </p:grpSpPr>
          <p:sp>
            <p:nvSpPr>
              <p:cNvPr id="201" name="Google Shape;201;p27"/>
              <p:cNvSpPr txBox="1"/>
              <p:nvPr/>
            </p:nvSpPr>
            <p:spPr>
              <a:xfrm>
                <a:off x="210145" y="0"/>
                <a:ext cx="3947474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1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MUGHETTO</a:t>
                </a:r>
                <a:endParaRPr/>
              </a:p>
            </p:txBody>
          </p:sp>
          <p:sp>
            <p:nvSpPr>
              <p:cNvPr id="202" name="Google Shape;202;p27"/>
              <p:cNvSpPr txBox="1"/>
              <p:nvPr/>
            </p:nvSpPr>
            <p:spPr>
              <a:xfrm>
                <a:off x="0" y="1539719"/>
                <a:ext cx="478805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1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MU</a:t>
                </a:r>
                <a:r>
                  <a:rPr lang="en-US" sz="4800" b="1" i="0" u="none" strike="noStrike" cap="none">
                    <a:solidFill>
                      <a:schemeClr val="accent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/</a:t>
                </a:r>
                <a:r>
                  <a:rPr lang="en-US" sz="48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GHE</a:t>
                </a:r>
                <a:r>
                  <a:rPr lang="en-US" sz="4800" b="1" i="0" u="none" strike="noStrike" cap="none">
                    <a:solidFill>
                      <a:schemeClr val="accent4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T</a:t>
                </a:r>
                <a:r>
                  <a:rPr lang="en-US" sz="4800" b="1" i="0" u="none" strike="noStrike" cap="none">
                    <a:solidFill>
                      <a:schemeClr val="accent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/</a:t>
                </a:r>
                <a:r>
                  <a:rPr lang="en-US" sz="4800" b="1" i="0" u="none" strike="noStrike" cap="none">
                    <a:solidFill>
                      <a:schemeClr val="accent4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T</a:t>
                </a:r>
                <a:r>
                  <a:rPr lang="en-US" sz="4800" b="1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O</a:t>
                </a:r>
                <a:endParaRPr/>
              </a:p>
            </p:txBody>
          </p:sp>
          <p:cxnSp>
            <p:nvCxnSpPr>
              <p:cNvPr id="203" name="Google Shape;203;p27"/>
              <p:cNvCxnSpPr/>
              <p:nvPr/>
            </p:nvCxnSpPr>
            <p:spPr>
              <a:xfrm>
                <a:off x="2394029" y="877568"/>
                <a:ext cx="2" cy="715487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triangle" w="med" len="med"/>
              </a:ln>
              <a:effectLst>
                <a:outerShdw blurRad="38100" dist="23000" dir="5400000" rotWithShape="0">
                  <a:srgbClr val="000000">
                    <a:alpha val="34901"/>
                  </a:srgbClr>
                </a:outerShdw>
              </a:effectLst>
            </p:spPr>
          </p:cxnSp>
          <p:sp>
            <p:nvSpPr>
              <p:cNvPr id="204" name="Google Shape;204;p27"/>
              <p:cNvSpPr/>
              <p:nvPr/>
            </p:nvSpPr>
            <p:spPr>
              <a:xfrm>
                <a:off x="1343335" y="19050"/>
                <a:ext cx="1424271" cy="789939"/>
              </a:xfrm>
              <a:prstGeom prst="ellipse">
                <a:avLst/>
              </a:prstGeom>
              <a:noFill/>
              <a:ln w="38100" cap="flat" cmpd="sng">
                <a:solidFill>
                  <a:srgbClr val="009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cxnSp>
            <p:nvCxnSpPr>
              <p:cNvPr id="205" name="Google Shape;205;p27"/>
              <p:cNvCxnSpPr/>
              <p:nvPr/>
            </p:nvCxnSpPr>
            <p:spPr>
              <a:xfrm>
                <a:off x="2394029" y="877568"/>
                <a:ext cx="2" cy="715487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triangle" w="med" len="med"/>
              </a:ln>
              <a:effectLst>
                <a:outerShdw blurRad="38100" dist="23000" dir="5400000" rotWithShape="0">
                  <a:srgbClr val="000000">
                    <a:alpha val="34901"/>
                  </a:srgbClr>
                </a:outerShdw>
              </a:effectLst>
            </p:spPr>
          </p:cxnSp>
        </p:grpSp>
        <p:sp>
          <p:nvSpPr>
            <p:cNvPr id="206" name="Google Shape;206;p27"/>
            <p:cNvSpPr/>
            <p:nvPr/>
          </p:nvSpPr>
          <p:spPr>
            <a:xfrm>
              <a:off x="2714356" y="45958"/>
              <a:ext cx="938197" cy="789939"/>
            </a:xfrm>
            <a:prstGeom prst="ellipse">
              <a:avLst/>
            </a:prstGeom>
            <a:noFill/>
            <a:ln w="381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oogle Shape;211;p28"/>
          <p:cNvGrpSpPr/>
          <p:nvPr/>
        </p:nvGrpSpPr>
        <p:grpSpPr>
          <a:xfrm>
            <a:off x="4601135" y="2295922"/>
            <a:ext cx="2900023" cy="2367757"/>
            <a:chOff x="0" y="0"/>
            <a:chExt cx="2900022" cy="2367755"/>
          </a:xfrm>
        </p:grpSpPr>
        <p:sp>
          <p:nvSpPr>
            <p:cNvPr id="212" name="Google Shape;212;p28"/>
            <p:cNvSpPr txBox="1"/>
            <p:nvPr/>
          </p:nvSpPr>
          <p:spPr>
            <a:xfrm>
              <a:off x="210145" y="0"/>
              <a:ext cx="2479731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PORTO</a:t>
              </a:r>
              <a:endParaRPr/>
            </a:p>
          </p:txBody>
        </p:sp>
        <p:sp>
          <p:nvSpPr>
            <p:cNvPr id="213" name="Google Shape;213;p28"/>
            <p:cNvSpPr txBox="1"/>
            <p:nvPr/>
          </p:nvSpPr>
          <p:spPr>
            <a:xfrm>
              <a:off x="0" y="1539718"/>
              <a:ext cx="2900022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PO</a:t>
              </a:r>
              <a:r>
                <a:rPr lang="en-US" sz="48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R</a:t>
              </a:r>
              <a:r>
                <a:rPr lang="en-US" sz="4800" b="1" i="0" u="none" strike="noStrike" cap="none">
                  <a:solidFill>
                    <a:schemeClr val="accent1"/>
                  </a:solidFill>
                  <a:latin typeface="Verdana"/>
                  <a:ea typeface="Verdana"/>
                  <a:cs typeface="Verdana"/>
                  <a:sym typeface="Verdana"/>
                </a:rPr>
                <a:t>/</a:t>
              </a:r>
              <a:r>
                <a:rPr lang="en-US" sz="48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T</a:t>
              </a: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O</a:t>
              </a:r>
              <a:endParaRPr/>
            </a:p>
          </p:txBody>
        </p:sp>
        <p:sp>
          <p:nvSpPr>
            <p:cNvPr id="214" name="Google Shape;214;p28"/>
            <p:cNvSpPr/>
            <p:nvPr/>
          </p:nvSpPr>
          <p:spPr>
            <a:xfrm>
              <a:off x="1203634" y="19049"/>
              <a:ext cx="927581" cy="789940"/>
            </a:xfrm>
            <a:prstGeom prst="ellipse">
              <a:avLst/>
            </a:prstGeom>
            <a:noFill/>
            <a:ln w="381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215" name="Google Shape;215;p28"/>
            <p:cNvCxnSpPr/>
            <p:nvPr/>
          </p:nvCxnSpPr>
          <p:spPr>
            <a:xfrm>
              <a:off x="1667423" y="877568"/>
              <a:ext cx="2" cy="715487"/>
            </a:xfrm>
            <a:prstGeom prst="straightConnector1">
              <a:avLst/>
            </a:prstGeom>
            <a:noFill/>
            <a:ln w="381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0" name="Google Shape;220;p29"/>
          <p:cNvGrpSpPr/>
          <p:nvPr/>
        </p:nvGrpSpPr>
        <p:grpSpPr>
          <a:xfrm>
            <a:off x="4601135" y="2295922"/>
            <a:ext cx="2670232" cy="2367757"/>
            <a:chOff x="0" y="0"/>
            <a:chExt cx="2670231" cy="2367755"/>
          </a:xfrm>
        </p:grpSpPr>
        <p:sp>
          <p:nvSpPr>
            <p:cNvPr id="221" name="Google Shape;221;p29"/>
            <p:cNvSpPr txBox="1"/>
            <p:nvPr/>
          </p:nvSpPr>
          <p:spPr>
            <a:xfrm>
              <a:off x="210145" y="0"/>
              <a:ext cx="2249941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ISOLA</a:t>
              </a:r>
              <a:endParaRPr/>
            </a:p>
          </p:txBody>
        </p:sp>
        <p:sp>
          <p:nvSpPr>
            <p:cNvPr id="222" name="Google Shape;222;p29"/>
            <p:cNvSpPr txBox="1"/>
            <p:nvPr/>
          </p:nvSpPr>
          <p:spPr>
            <a:xfrm>
              <a:off x="0" y="1539718"/>
              <a:ext cx="2670231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chemeClr val="accent3"/>
                  </a:solidFill>
                  <a:latin typeface="Verdana"/>
                  <a:ea typeface="Verdana"/>
                  <a:cs typeface="Verdana"/>
                  <a:sym typeface="Verdana"/>
                </a:rPr>
                <a:t>I</a:t>
              </a:r>
              <a:r>
                <a:rPr lang="en-US" sz="4800" b="1" i="0" u="none" strike="noStrike" cap="none">
                  <a:solidFill>
                    <a:schemeClr val="accent1"/>
                  </a:solidFill>
                  <a:latin typeface="Verdana"/>
                  <a:ea typeface="Verdana"/>
                  <a:cs typeface="Verdana"/>
                  <a:sym typeface="Verdana"/>
                </a:rPr>
                <a:t>/</a:t>
              </a:r>
              <a:r>
                <a:rPr lang="en-US" sz="4800" b="1" i="0" u="none" strike="noStrike" cap="none">
                  <a:solidFill>
                    <a:schemeClr val="accent3"/>
                  </a:solidFill>
                  <a:latin typeface="Verdana"/>
                  <a:ea typeface="Verdana"/>
                  <a:cs typeface="Verdana"/>
                  <a:sym typeface="Verdana"/>
                </a:rPr>
                <a:t>S</a:t>
              </a: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OLA</a:t>
              </a:r>
              <a:endParaRPr/>
            </a:p>
          </p:txBody>
        </p:sp>
        <p:sp>
          <p:nvSpPr>
            <p:cNvPr id="223" name="Google Shape;223;p29"/>
            <p:cNvSpPr/>
            <p:nvPr/>
          </p:nvSpPr>
          <p:spPr>
            <a:xfrm>
              <a:off x="149534" y="19049"/>
              <a:ext cx="927581" cy="789940"/>
            </a:xfrm>
            <a:prstGeom prst="ellipse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224" name="Google Shape;224;p29"/>
            <p:cNvCxnSpPr/>
            <p:nvPr/>
          </p:nvCxnSpPr>
          <p:spPr>
            <a:xfrm flipH="1">
              <a:off x="1335115" y="864868"/>
              <a:ext cx="2" cy="715487"/>
            </a:xfrm>
            <a:prstGeom prst="straightConnector1">
              <a:avLst/>
            </a:prstGeom>
            <a:noFill/>
            <a:ln w="381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1760549" cy="1720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 cap="none">
                <a:solidFill>
                  <a:schemeClr val="accent1"/>
                </a:solidFill>
              </a:rPr>
              <a:t>LA </a:t>
            </a:r>
            <a:r>
              <a:rPr lang="en-US" sz="2400" b="1">
                <a:solidFill>
                  <a:schemeClr val="accent3"/>
                </a:solidFill>
              </a:rPr>
              <a:t>VOCALE INIZIALE</a:t>
            </a:r>
            <a:r>
              <a:rPr lang="en-US" sz="2400" b="1" cap="none">
                <a:solidFill>
                  <a:schemeClr val="accent1"/>
                </a:solidFill>
              </a:rPr>
              <a:t> QUANDO È SEGUITA DA </a:t>
            </a:r>
            <a:r>
              <a:rPr lang="en-US" sz="2300" b="1">
                <a:solidFill>
                  <a:schemeClr val="accent3"/>
                </a:solidFill>
              </a:rPr>
              <a:t>UNA SOLA CONSONANTE</a:t>
            </a:r>
            <a:r>
              <a:rPr lang="en-US" sz="2900" b="1" cap="none">
                <a:solidFill>
                  <a:schemeClr val="accent1"/>
                </a:solidFill>
              </a:rPr>
              <a:t> </a:t>
            </a:r>
            <a:r>
              <a:rPr lang="en-US" sz="2400" b="1" cap="none">
                <a:solidFill>
                  <a:schemeClr val="accent1"/>
                </a:solidFill>
              </a:rPr>
              <a:t>FORMA UNA SILLABA A SÉ. </a:t>
            </a:r>
            <a:endParaRPr/>
          </a:p>
        </p:txBody>
      </p:sp>
      <p:cxnSp>
        <p:nvCxnSpPr>
          <p:cNvPr id="122" name="Google Shape;122;p19"/>
          <p:cNvCxnSpPr/>
          <p:nvPr/>
        </p:nvCxnSpPr>
        <p:spPr>
          <a:xfrm>
            <a:off x="5004862" y="2449831"/>
            <a:ext cx="1270002" cy="1270000"/>
          </a:xfrm>
          <a:prstGeom prst="straightConnector1">
            <a:avLst/>
          </a:prstGeom>
          <a:noFill/>
          <a:ln>
            <a:noFill/>
          </a:ln>
        </p:spPr>
      </p:cxnSp>
      <p:cxnSp>
        <p:nvCxnSpPr>
          <p:cNvPr id="123" name="Google Shape;123;p19"/>
          <p:cNvCxnSpPr/>
          <p:nvPr/>
        </p:nvCxnSpPr>
        <p:spPr>
          <a:xfrm>
            <a:off x="4454347" y="4015822"/>
            <a:ext cx="1270001" cy="1270001"/>
          </a:xfrm>
          <a:prstGeom prst="straightConnector1">
            <a:avLst/>
          </a:prstGeom>
          <a:noFill/>
          <a:ln>
            <a:noFill/>
          </a:ln>
        </p:spPr>
      </p:cxnSp>
      <p:cxnSp>
        <p:nvCxnSpPr>
          <p:cNvPr id="124" name="Google Shape;124;p19"/>
          <p:cNvCxnSpPr/>
          <p:nvPr/>
        </p:nvCxnSpPr>
        <p:spPr>
          <a:xfrm flipH="1">
            <a:off x="5689600" y="3276599"/>
            <a:ext cx="2" cy="715487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</p:cxnSp>
      <p:sp>
        <p:nvSpPr>
          <p:cNvPr id="125" name="Google Shape;125;p19"/>
          <p:cNvSpPr/>
          <p:nvPr/>
        </p:nvSpPr>
        <p:spPr>
          <a:xfrm>
            <a:off x="4940398" y="2468880"/>
            <a:ext cx="1196664" cy="789939"/>
          </a:xfrm>
          <a:prstGeom prst="ellipse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6" name="Google Shape;126;p19"/>
          <p:cNvSpPr txBox="1"/>
          <p:nvPr/>
        </p:nvSpPr>
        <p:spPr>
          <a:xfrm>
            <a:off x="4514625" y="4015825"/>
            <a:ext cx="30000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 b="1">
                <a:solidFill>
                  <a:srgbClr val="FA345F"/>
                </a:solidFill>
                <a:latin typeface="Verdana"/>
                <a:ea typeface="Verdana"/>
                <a:cs typeface="Verdana"/>
                <a:sym typeface="Verdana"/>
              </a:rPr>
              <a:t>U</a:t>
            </a:r>
            <a:r>
              <a:rPr lang="en-US" sz="5000" b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5000" b="1">
                <a:solidFill>
                  <a:srgbClr val="FBB81F"/>
                </a:solidFill>
                <a:latin typeface="Verdana"/>
                <a:ea typeface="Verdana"/>
                <a:cs typeface="Verdana"/>
                <a:sym typeface="Verdana"/>
              </a:rPr>
              <a:t>/</a:t>
            </a:r>
            <a:r>
              <a:rPr lang="en-US" sz="5000" b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5000" b="1">
                <a:solidFill>
                  <a:srgbClr val="FA345F"/>
                </a:solidFill>
                <a:latin typeface="Verdana"/>
                <a:ea typeface="Verdana"/>
                <a:cs typeface="Verdana"/>
                <a:sym typeface="Verdana"/>
              </a:rPr>
              <a:t>N</a:t>
            </a:r>
            <a:r>
              <a:rPr lang="en-US" sz="5000" b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</a:t>
            </a:r>
            <a:endParaRPr sz="5000" b="1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7" name="Google Shape;127;p19"/>
          <p:cNvSpPr txBox="1"/>
          <p:nvPr/>
        </p:nvSpPr>
        <p:spPr>
          <a:xfrm>
            <a:off x="4807925" y="2372100"/>
            <a:ext cx="30000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00" b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UNO</a:t>
            </a:r>
            <a:endParaRPr sz="5100" b="1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1760549" cy="1720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 cap="none">
                <a:solidFill>
                  <a:schemeClr val="accent1"/>
                </a:solidFill>
              </a:rPr>
              <a:t>LE </a:t>
            </a:r>
            <a:r>
              <a:rPr lang="en-US" sz="2400" b="1">
                <a:solidFill>
                  <a:schemeClr val="accent4"/>
                </a:solidFill>
              </a:rPr>
              <a:t>DOPPIE</a:t>
            </a:r>
            <a:r>
              <a:rPr lang="en-US" sz="2400" b="1" cap="none">
                <a:solidFill>
                  <a:schemeClr val="accent1"/>
                </a:solidFill>
              </a:rPr>
              <a:t> SI SEPARANO</a:t>
            </a:r>
            <a:endParaRPr/>
          </a:p>
        </p:txBody>
      </p:sp>
      <p:sp>
        <p:nvSpPr>
          <p:cNvPr id="133" name="Google Shape;133;p20"/>
          <p:cNvSpPr txBox="1"/>
          <p:nvPr/>
        </p:nvSpPr>
        <p:spPr>
          <a:xfrm>
            <a:off x="4190277" y="2540300"/>
            <a:ext cx="3807873" cy="828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Verdana"/>
              <a:buNone/>
            </a:pPr>
            <a:r>
              <a:rPr lang="en-US" sz="4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FRITTELLA</a:t>
            </a:r>
            <a:endParaRPr/>
          </a:p>
        </p:txBody>
      </p:sp>
      <p:sp>
        <p:nvSpPr>
          <p:cNvPr id="134" name="Google Shape;134;p20"/>
          <p:cNvSpPr txBox="1"/>
          <p:nvPr/>
        </p:nvSpPr>
        <p:spPr>
          <a:xfrm>
            <a:off x="3771772" y="4041918"/>
            <a:ext cx="46485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Verdana"/>
              <a:buNone/>
            </a:pPr>
            <a:r>
              <a:rPr lang="en-US" sz="4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FRI</a:t>
            </a:r>
            <a:r>
              <a:rPr lang="en-US" sz="48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T</a:t>
            </a:r>
            <a:r>
              <a:rPr lang="en-US" sz="48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/</a:t>
            </a:r>
            <a:r>
              <a:rPr lang="en-US" sz="48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T</a:t>
            </a:r>
            <a:r>
              <a:rPr lang="en-US" sz="4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lang="en-US" sz="48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L</a:t>
            </a:r>
            <a:r>
              <a:rPr lang="en-US" sz="48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/</a:t>
            </a:r>
            <a:r>
              <a:rPr lang="en-US" sz="48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L</a:t>
            </a:r>
            <a:r>
              <a:rPr lang="en-US" sz="4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</a:t>
            </a:r>
            <a:endParaRPr/>
          </a:p>
        </p:txBody>
      </p:sp>
      <p:cxnSp>
        <p:nvCxnSpPr>
          <p:cNvPr id="135" name="Google Shape;135;p20"/>
          <p:cNvCxnSpPr/>
          <p:nvPr/>
        </p:nvCxnSpPr>
        <p:spPr>
          <a:xfrm>
            <a:off x="6094213" y="3367068"/>
            <a:ext cx="3" cy="715487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</p:cxnSp>
      <p:sp>
        <p:nvSpPr>
          <p:cNvPr id="136" name="Google Shape;136;p20"/>
          <p:cNvSpPr/>
          <p:nvPr/>
        </p:nvSpPr>
        <p:spPr>
          <a:xfrm>
            <a:off x="5395714" y="2559350"/>
            <a:ext cx="926987" cy="789937"/>
          </a:xfrm>
          <a:prstGeom prst="ellipse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7" name="Google Shape;137;p20"/>
          <p:cNvSpPr/>
          <p:nvPr/>
        </p:nvSpPr>
        <p:spPr>
          <a:xfrm>
            <a:off x="6653015" y="2559350"/>
            <a:ext cx="882239" cy="789939"/>
          </a:xfrm>
          <a:prstGeom prst="ellipse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1760549" cy="1720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Verdana"/>
              <a:buNone/>
            </a:pPr>
            <a:r>
              <a:rPr lang="en-US" sz="2400" b="1" cap="none">
                <a:solidFill>
                  <a:schemeClr val="accent2"/>
                </a:solidFill>
              </a:rPr>
              <a:t>L</a:t>
            </a:r>
            <a:r>
              <a:rPr lang="en-US">
                <a:solidFill>
                  <a:schemeClr val="accent1"/>
                </a:solidFill>
              </a:rPr>
              <a:t>, </a:t>
            </a:r>
            <a:r>
              <a:rPr lang="en-US" sz="2400" b="1" cap="none">
                <a:solidFill>
                  <a:schemeClr val="accent2"/>
                </a:solidFill>
              </a:rPr>
              <a:t>M</a:t>
            </a:r>
            <a:r>
              <a:rPr lang="en-US">
                <a:solidFill>
                  <a:schemeClr val="accent1"/>
                </a:solidFill>
              </a:rPr>
              <a:t>, </a:t>
            </a:r>
            <a:r>
              <a:rPr lang="en-US" sz="2400" b="1" cap="none">
                <a:solidFill>
                  <a:schemeClr val="accent2"/>
                </a:solidFill>
              </a:rPr>
              <a:t>N</a:t>
            </a:r>
            <a:r>
              <a:rPr lang="en-US">
                <a:solidFill>
                  <a:schemeClr val="accent1"/>
                </a:solidFill>
              </a:rPr>
              <a:t>, </a:t>
            </a:r>
            <a:r>
              <a:rPr lang="en-US" sz="2400" b="1" cap="none">
                <a:solidFill>
                  <a:schemeClr val="accent2"/>
                </a:solidFill>
              </a:rPr>
              <a:t>R</a:t>
            </a:r>
            <a:r>
              <a:rPr lang="en-US">
                <a:solidFill>
                  <a:schemeClr val="accent1"/>
                </a:solidFill>
              </a:rPr>
              <a:t> </a:t>
            </a:r>
            <a:r>
              <a:rPr lang="en-US" sz="2200" b="1">
                <a:solidFill>
                  <a:schemeClr val="accent1"/>
                </a:solidFill>
              </a:rPr>
              <a:t>SI SEPARANO DALLE</a:t>
            </a:r>
            <a:r>
              <a:rPr lang="en-US">
                <a:solidFill>
                  <a:schemeClr val="accent1"/>
                </a:solidFill>
              </a:rPr>
              <a:t> </a:t>
            </a:r>
            <a:r>
              <a:rPr lang="en-US" sz="2400" b="1" cap="none">
                <a:solidFill>
                  <a:schemeClr val="accent2"/>
                </a:solidFill>
              </a:rPr>
              <a:t>CONSONANTI</a:t>
            </a:r>
            <a:r>
              <a:rPr lang="en-US">
                <a:solidFill>
                  <a:schemeClr val="accent1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CHE VENGONO SUBITO DOPO</a:t>
            </a:r>
            <a:r>
              <a:rPr lang="en-US">
                <a:solidFill>
                  <a:schemeClr val="accent1"/>
                </a:solidFill>
              </a:rPr>
              <a:t> </a:t>
            </a:r>
            <a:endParaRPr/>
          </a:p>
        </p:txBody>
      </p:sp>
      <p:grpSp>
        <p:nvGrpSpPr>
          <p:cNvPr id="143" name="Google Shape;143;p21"/>
          <p:cNvGrpSpPr/>
          <p:nvPr/>
        </p:nvGrpSpPr>
        <p:grpSpPr>
          <a:xfrm>
            <a:off x="4651785" y="2264172"/>
            <a:ext cx="2968484" cy="2367757"/>
            <a:chOff x="0" y="0"/>
            <a:chExt cx="2968483" cy="2367755"/>
          </a:xfrm>
        </p:grpSpPr>
        <p:sp>
          <p:nvSpPr>
            <p:cNvPr id="144" name="Google Shape;144;p21"/>
            <p:cNvSpPr txBox="1"/>
            <p:nvPr/>
          </p:nvSpPr>
          <p:spPr>
            <a:xfrm>
              <a:off x="210145" y="0"/>
              <a:ext cx="2548192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MONTE</a:t>
              </a:r>
              <a:endParaRPr/>
            </a:p>
          </p:txBody>
        </p:sp>
        <p:sp>
          <p:nvSpPr>
            <p:cNvPr id="145" name="Google Shape;145;p21"/>
            <p:cNvSpPr txBox="1"/>
            <p:nvPr/>
          </p:nvSpPr>
          <p:spPr>
            <a:xfrm>
              <a:off x="0" y="1539718"/>
              <a:ext cx="2968483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MON</a:t>
              </a:r>
              <a:r>
                <a:rPr lang="en-US" sz="4800" b="1" i="0" u="none" strike="noStrike" cap="none">
                  <a:solidFill>
                    <a:schemeClr val="accent1"/>
                  </a:solidFill>
                  <a:latin typeface="Verdana"/>
                  <a:ea typeface="Verdana"/>
                  <a:cs typeface="Verdana"/>
                  <a:sym typeface="Verdana"/>
                </a:rPr>
                <a:t>/</a:t>
              </a: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TE</a:t>
              </a:r>
              <a:endParaRPr/>
            </a:p>
          </p:txBody>
        </p:sp>
        <p:cxnSp>
          <p:nvCxnSpPr>
            <p:cNvPr id="146" name="Google Shape;146;p21"/>
            <p:cNvCxnSpPr/>
            <p:nvPr/>
          </p:nvCxnSpPr>
          <p:spPr>
            <a:xfrm flipH="1">
              <a:off x="1484241" y="915668"/>
              <a:ext cx="2" cy="715487"/>
            </a:xfrm>
            <a:prstGeom prst="straightConnector1">
              <a:avLst/>
            </a:prstGeom>
            <a:noFill/>
            <a:ln w="381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</p:cxnSp>
        <p:sp>
          <p:nvSpPr>
            <p:cNvPr id="147" name="Google Shape;147;p21"/>
            <p:cNvSpPr/>
            <p:nvPr/>
          </p:nvSpPr>
          <p:spPr>
            <a:xfrm>
              <a:off x="1332138" y="19049"/>
              <a:ext cx="1000657" cy="789937"/>
            </a:xfrm>
            <a:prstGeom prst="ellipse">
              <a:avLst/>
            </a:prstGeom>
            <a:noFill/>
            <a:ln w="381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1760549" cy="1720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 cap="none">
                <a:solidFill>
                  <a:schemeClr val="accent1"/>
                </a:solidFill>
              </a:rPr>
              <a:t>I GRUPPI </a:t>
            </a:r>
            <a:r>
              <a:rPr lang="en-US" sz="2300" b="1">
                <a:solidFill>
                  <a:srgbClr val="0096FF"/>
                </a:solidFill>
              </a:rPr>
              <a:t>GL</a:t>
            </a:r>
            <a:r>
              <a:rPr lang="en-US" sz="2900" b="1" cap="none">
                <a:solidFill>
                  <a:schemeClr val="accent1"/>
                </a:solidFill>
              </a:rPr>
              <a:t>, </a:t>
            </a:r>
            <a:r>
              <a:rPr lang="en-US" sz="2300" b="1">
                <a:solidFill>
                  <a:srgbClr val="0096FF"/>
                </a:solidFill>
              </a:rPr>
              <a:t>GN</a:t>
            </a:r>
            <a:r>
              <a:rPr lang="en-US" sz="2900" b="1" cap="none">
                <a:solidFill>
                  <a:schemeClr val="accent1"/>
                </a:solidFill>
              </a:rPr>
              <a:t>, </a:t>
            </a:r>
            <a:r>
              <a:rPr lang="en-US" sz="2300" b="1">
                <a:solidFill>
                  <a:srgbClr val="0096FF"/>
                </a:solidFill>
              </a:rPr>
              <a:t>GHI</a:t>
            </a:r>
            <a:r>
              <a:rPr lang="en-US" sz="2900" b="1" cap="none">
                <a:solidFill>
                  <a:schemeClr val="accent1"/>
                </a:solidFill>
              </a:rPr>
              <a:t>/</a:t>
            </a:r>
            <a:r>
              <a:rPr lang="en-US" sz="2300" b="1">
                <a:solidFill>
                  <a:srgbClr val="0096FF"/>
                </a:solidFill>
              </a:rPr>
              <a:t>GHE</a:t>
            </a:r>
            <a:r>
              <a:rPr lang="en-US" sz="2900" b="1" cap="none">
                <a:solidFill>
                  <a:schemeClr val="accent1"/>
                </a:solidFill>
              </a:rPr>
              <a:t>, </a:t>
            </a:r>
            <a:r>
              <a:rPr lang="en-US" sz="2300" b="1">
                <a:solidFill>
                  <a:srgbClr val="0096FF"/>
                </a:solidFill>
              </a:rPr>
              <a:t>SCI</a:t>
            </a:r>
            <a:r>
              <a:rPr lang="en-US" sz="2900" b="1" cap="none">
                <a:solidFill>
                  <a:schemeClr val="accent1"/>
                </a:solidFill>
              </a:rPr>
              <a:t>/</a:t>
            </a:r>
            <a:r>
              <a:rPr lang="en-US" sz="2300" b="1">
                <a:solidFill>
                  <a:srgbClr val="0096FF"/>
                </a:solidFill>
              </a:rPr>
              <a:t>SCE</a:t>
            </a:r>
            <a:r>
              <a:rPr lang="en-US" sz="2900" b="1" cap="none">
                <a:solidFill>
                  <a:schemeClr val="accent1"/>
                </a:solidFill>
              </a:rPr>
              <a:t>/</a:t>
            </a:r>
            <a:r>
              <a:rPr lang="en-US" sz="2300" b="1">
                <a:solidFill>
                  <a:srgbClr val="0096FF"/>
                </a:solidFill>
              </a:rPr>
              <a:t>SCIE</a:t>
            </a:r>
            <a:r>
              <a:rPr lang="en-US" sz="2900" b="1" cap="none">
                <a:solidFill>
                  <a:schemeClr val="accent1"/>
                </a:solidFill>
              </a:rPr>
              <a:t>, </a:t>
            </a:r>
            <a:endParaRPr sz="23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6FF"/>
              </a:buClr>
              <a:buSzPts val="2400"/>
              <a:buFont typeface="Verdana"/>
              <a:buNone/>
            </a:pPr>
            <a:r>
              <a:rPr lang="en-US" sz="2400" b="1" cap="none">
                <a:solidFill>
                  <a:srgbClr val="0096FF"/>
                </a:solidFill>
              </a:rPr>
              <a:t>QUA</a:t>
            </a:r>
            <a:r>
              <a:rPr lang="en-US">
                <a:solidFill>
                  <a:schemeClr val="accent1"/>
                </a:solidFill>
              </a:rPr>
              <a:t>/</a:t>
            </a:r>
            <a:r>
              <a:rPr lang="en-US" sz="2400" b="1" cap="none">
                <a:solidFill>
                  <a:srgbClr val="0096FF"/>
                </a:solidFill>
              </a:rPr>
              <a:t>QUE</a:t>
            </a:r>
            <a:r>
              <a:rPr lang="en-US">
                <a:solidFill>
                  <a:schemeClr val="accent1"/>
                </a:solidFill>
              </a:rPr>
              <a:t>/</a:t>
            </a:r>
            <a:r>
              <a:rPr lang="en-US" sz="2400" b="1" cap="none">
                <a:solidFill>
                  <a:srgbClr val="0096FF"/>
                </a:solidFill>
              </a:rPr>
              <a:t>QUI</a:t>
            </a:r>
            <a:r>
              <a:rPr lang="en-US">
                <a:solidFill>
                  <a:schemeClr val="accent1"/>
                </a:solidFill>
              </a:rPr>
              <a:t>/</a:t>
            </a:r>
            <a:r>
              <a:rPr lang="en-US" sz="2400" b="1" cap="none">
                <a:solidFill>
                  <a:srgbClr val="0096FF"/>
                </a:solidFill>
              </a:rPr>
              <a:t>QUO</a:t>
            </a:r>
            <a:r>
              <a:rPr lang="en-US">
                <a:solidFill>
                  <a:schemeClr val="accent1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NON SI DIVIDONO</a:t>
            </a:r>
            <a:endParaRPr sz="2400" b="1"/>
          </a:p>
        </p:txBody>
      </p:sp>
      <p:grpSp>
        <p:nvGrpSpPr>
          <p:cNvPr id="153" name="Google Shape;153;p22"/>
          <p:cNvGrpSpPr/>
          <p:nvPr/>
        </p:nvGrpSpPr>
        <p:grpSpPr>
          <a:xfrm>
            <a:off x="4559513" y="2245122"/>
            <a:ext cx="3172973" cy="2367757"/>
            <a:chOff x="0" y="0"/>
            <a:chExt cx="3172972" cy="2367755"/>
          </a:xfrm>
        </p:grpSpPr>
        <p:sp>
          <p:nvSpPr>
            <p:cNvPr id="154" name="Google Shape;154;p22"/>
            <p:cNvSpPr txBox="1"/>
            <p:nvPr/>
          </p:nvSpPr>
          <p:spPr>
            <a:xfrm>
              <a:off x="210145" y="0"/>
              <a:ext cx="2752682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FOGLIO</a:t>
              </a:r>
              <a:endParaRPr/>
            </a:p>
          </p:txBody>
        </p:sp>
        <p:sp>
          <p:nvSpPr>
            <p:cNvPr id="155" name="Google Shape;155;p22"/>
            <p:cNvSpPr txBox="1"/>
            <p:nvPr/>
          </p:nvSpPr>
          <p:spPr>
            <a:xfrm>
              <a:off x="0" y="1539718"/>
              <a:ext cx="3172972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FO</a:t>
              </a:r>
              <a:r>
                <a:rPr lang="en-US" sz="4800" b="1" i="0" u="none" strike="noStrike" cap="none">
                  <a:solidFill>
                    <a:schemeClr val="accent1"/>
                  </a:solidFill>
                  <a:latin typeface="Verdana"/>
                  <a:ea typeface="Verdana"/>
                  <a:cs typeface="Verdana"/>
                  <a:sym typeface="Verdana"/>
                </a:rPr>
                <a:t>/</a:t>
              </a:r>
              <a:r>
                <a:rPr lang="en-US" sz="48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GL</a:t>
              </a: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IO</a:t>
              </a:r>
              <a:endParaRPr/>
            </a:p>
          </p:txBody>
        </p:sp>
        <p:cxnSp>
          <p:nvCxnSpPr>
            <p:cNvPr id="156" name="Google Shape;156;p22"/>
            <p:cNvCxnSpPr/>
            <p:nvPr/>
          </p:nvCxnSpPr>
          <p:spPr>
            <a:xfrm flipH="1">
              <a:off x="1624586" y="953768"/>
              <a:ext cx="2" cy="715487"/>
            </a:xfrm>
            <a:prstGeom prst="straightConnector1">
              <a:avLst/>
            </a:prstGeom>
            <a:noFill/>
            <a:ln w="381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</p:cxnSp>
        <p:sp>
          <p:nvSpPr>
            <p:cNvPr id="157" name="Google Shape;157;p22"/>
            <p:cNvSpPr/>
            <p:nvPr/>
          </p:nvSpPr>
          <p:spPr>
            <a:xfrm>
              <a:off x="1124259" y="19049"/>
              <a:ext cx="1000657" cy="789940"/>
            </a:xfrm>
            <a:prstGeom prst="ellipse">
              <a:avLst/>
            </a:prstGeom>
            <a:noFill/>
            <a:ln w="381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343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 cap="none">
                <a:solidFill>
                  <a:schemeClr val="accent1"/>
                </a:solidFill>
              </a:rPr>
              <a:t>LA </a:t>
            </a:r>
            <a:r>
              <a:rPr lang="en-US" sz="2400" b="1">
                <a:solidFill>
                  <a:srgbClr val="FF2600"/>
                </a:solidFill>
              </a:rPr>
              <a:t>S</a:t>
            </a:r>
            <a:r>
              <a:rPr lang="en-US" sz="2400" b="1" cap="none">
                <a:solidFill>
                  <a:schemeClr val="accent1"/>
                </a:solidFill>
              </a:rPr>
              <a:t> STA CON LA CONSONANTE CHE VIENE DOPO </a:t>
            </a:r>
            <a:endParaRPr/>
          </a:p>
        </p:txBody>
      </p:sp>
      <p:grpSp>
        <p:nvGrpSpPr>
          <p:cNvPr id="163" name="Google Shape;163;p23"/>
          <p:cNvGrpSpPr/>
          <p:nvPr/>
        </p:nvGrpSpPr>
        <p:grpSpPr>
          <a:xfrm>
            <a:off x="4559513" y="2245122"/>
            <a:ext cx="2805666" cy="2367757"/>
            <a:chOff x="0" y="0"/>
            <a:chExt cx="2805665" cy="2367755"/>
          </a:xfrm>
        </p:grpSpPr>
        <p:sp>
          <p:nvSpPr>
            <p:cNvPr id="164" name="Google Shape;164;p23"/>
            <p:cNvSpPr txBox="1"/>
            <p:nvPr/>
          </p:nvSpPr>
          <p:spPr>
            <a:xfrm>
              <a:off x="210145" y="0"/>
              <a:ext cx="2385374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BUSTA</a:t>
              </a:r>
              <a:endParaRPr/>
            </a:p>
          </p:txBody>
        </p:sp>
        <p:sp>
          <p:nvSpPr>
            <p:cNvPr id="165" name="Google Shape;165;p23"/>
            <p:cNvSpPr txBox="1"/>
            <p:nvPr/>
          </p:nvSpPr>
          <p:spPr>
            <a:xfrm>
              <a:off x="0" y="1539718"/>
              <a:ext cx="2805665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BU</a:t>
              </a:r>
              <a:r>
                <a:rPr lang="en-US" sz="4800" b="1" i="0" u="none" strike="noStrike" cap="none">
                  <a:solidFill>
                    <a:schemeClr val="accent1"/>
                  </a:solidFill>
                  <a:latin typeface="Verdana"/>
                  <a:ea typeface="Verdana"/>
                  <a:cs typeface="Verdana"/>
                  <a:sym typeface="Verdana"/>
                </a:rPr>
                <a:t>/</a:t>
              </a:r>
              <a:r>
                <a:rPr lang="en-US" sz="48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ST</a:t>
              </a: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A</a:t>
              </a:r>
              <a:endParaRPr/>
            </a:p>
          </p:txBody>
        </p:sp>
        <p:cxnSp>
          <p:nvCxnSpPr>
            <p:cNvPr id="166" name="Google Shape;166;p23"/>
            <p:cNvCxnSpPr/>
            <p:nvPr/>
          </p:nvCxnSpPr>
          <p:spPr>
            <a:xfrm flipH="1">
              <a:off x="1402833" y="941068"/>
              <a:ext cx="2" cy="715487"/>
            </a:xfrm>
            <a:prstGeom prst="straightConnector1">
              <a:avLst/>
            </a:prstGeom>
            <a:noFill/>
            <a:ln w="381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</p:cxnSp>
        <p:sp>
          <p:nvSpPr>
            <p:cNvPr id="167" name="Google Shape;167;p23"/>
            <p:cNvSpPr/>
            <p:nvPr/>
          </p:nvSpPr>
          <p:spPr>
            <a:xfrm>
              <a:off x="1124260" y="19049"/>
              <a:ext cx="1000657" cy="789940"/>
            </a:xfrm>
            <a:prstGeom prst="ellipse">
              <a:avLst/>
            </a:prstGeom>
            <a:noFill/>
            <a:ln w="38100" cap="flat" cmpd="sng">
              <a:solidFill>
                <a:srgbClr val="FF2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343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 cap="none">
                <a:solidFill>
                  <a:schemeClr val="accent1"/>
                </a:solidFill>
              </a:rPr>
              <a:t>IL GRUPPO </a:t>
            </a:r>
            <a:r>
              <a:rPr lang="en-US" sz="2400" b="1">
                <a:solidFill>
                  <a:srgbClr val="9437FF"/>
                </a:solidFill>
              </a:rPr>
              <a:t>CQ</a:t>
            </a:r>
            <a:r>
              <a:rPr lang="en-US" sz="2400" b="1" cap="none">
                <a:solidFill>
                  <a:schemeClr val="accent1"/>
                </a:solidFill>
              </a:rPr>
              <a:t> SI SEPARA </a:t>
            </a:r>
            <a:endParaRPr/>
          </a:p>
        </p:txBody>
      </p:sp>
      <p:grpSp>
        <p:nvGrpSpPr>
          <p:cNvPr id="173" name="Google Shape;173;p24"/>
          <p:cNvGrpSpPr/>
          <p:nvPr/>
        </p:nvGrpSpPr>
        <p:grpSpPr>
          <a:xfrm>
            <a:off x="4559513" y="2245122"/>
            <a:ext cx="2925323" cy="2367757"/>
            <a:chOff x="0" y="0"/>
            <a:chExt cx="2925322" cy="2367755"/>
          </a:xfrm>
        </p:grpSpPr>
        <p:sp>
          <p:nvSpPr>
            <p:cNvPr id="174" name="Google Shape;174;p24"/>
            <p:cNvSpPr txBox="1"/>
            <p:nvPr/>
          </p:nvSpPr>
          <p:spPr>
            <a:xfrm>
              <a:off x="210145" y="0"/>
              <a:ext cx="2505032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ACQUA</a:t>
              </a:r>
              <a:endParaRPr/>
            </a:p>
          </p:txBody>
        </p:sp>
        <p:sp>
          <p:nvSpPr>
            <p:cNvPr id="175" name="Google Shape;175;p24"/>
            <p:cNvSpPr txBox="1"/>
            <p:nvPr/>
          </p:nvSpPr>
          <p:spPr>
            <a:xfrm>
              <a:off x="0" y="1539718"/>
              <a:ext cx="2925322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Verdana"/>
                <a:buNone/>
              </a:pP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A</a:t>
              </a:r>
              <a:r>
                <a:rPr lang="en-US" sz="4800" b="1" i="0" u="none" strike="noStrike" cap="none">
                  <a:solidFill>
                    <a:srgbClr val="9437FF"/>
                  </a:solidFill>
                  <a:latin typeface="Verdana"/>
                  <a:ea typeface="Verdana"/>
                  <a:cs typeface="Verdana"/>
                  <a:sym typeface="Verdana"/>
                </a:rPr>
                <a:t>C</a:t>
              </a:r>
              <a:r>
                <a:rPr lang="en-US" sz="4800" b="1" i="0" u="none" strike="noStrike" cap="none">
                  <a:solidFill>
                    <a:schemeClr val="accent1"/>
                  </a:solidFill>
                  <a:latin typeface="Verdana"/>
                  <a:ea typeface="Verdana"/>
                  <a:cs typeface="Verdana"/>
                  <a:sym typeface="Verdana"/>
                </a:rPr>
                <a:t>/</a:t>
              </a:r>
              <a:r>
                <a:rPr lang="en-US" sz="4800" b="1" i="0" u="none" strike="noStrike" cap="none">
                  <a:solidFill>
                    <a:srgbClr val="9437FF"/>
                  </a:solidFill>
                  <a:latin typeface="Verdana"/>
                  <a:ea typeface="Verdana"/>
                  <a:cs typeface="Verdana"/>
                  <a:sym typeface="Verdana"/>
                </a:rPr>
                <a:t>Q</a:t>
              </a:r>
              <a:r>
                <a:rPr lang="en-US" sz="48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UA</a:t>
              </a:r>
              <a:endParaRPr/>
            </a:p>
          </p:txBody>
        </p:sp>
        <p:cxnSp>
          <p:nvCxnSpPr>
            <p:cNvPr id="176" name="Google Shape;176;p24"/>
            <p:cNvCxnSpPr/>
            <p:nvPr/>
          </p:nvCxnSpPr>
          <p:spPr>
            <a:xfrm flipH="1">
              <a:off x="1462662" y="915668"/>
              <a:ext cx="2" cy="715487"/>
            </a:xfrm>
            <a:prstGeom prst="straightConnector1">
              <a:avLst/>
            </a:prstGeom>
            <a:noFill/>
            <a:ln w="381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</p:cxnSp>
        <p:sp>
          <p:nvSpPr>
            <p:cNvPr id="177" name="Google Shape;177;p24"/>
            <p:cNvSpPr/>
            <p:nvPr/>
          </p:nvSpPr>
          <p:spPr>
            <a:xfrm>
              <a:off x="730559" y="19049"/>
              <a:ext cx="1000657" cy="789940"/>
            </a:xfrm>
            <a:prstGeom prst="ellipse">
              <a:avLst/>
            </a:prstGeom>
            <a:noFill/>
            <a:ln w="38100" cap="flat" cmpd="sng">
              <a:solidFill>
                <a:srgbClr val="9437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5" descr="Google Shape;16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5"/>
            <a:ext cx="4161376" cy="5993351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5"/>
          <p:cNvSpPr txBox="1"/>
          <p:nvPr/>
        </p:nvSpPr>
        <p:spPr>
          <a:xfrm>
            <a:off x="945890" y="1547431"/>
            <a:ext cx="4769473" cy="2626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dividere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 sillabe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oogle Shape;188;p26"/>
          <p:cNvGrpSpPr/>
          <p:nvPr/>
        </p:nvGrpSpPr>
        <p:grpSpPr>
          <a:xfrm>
            <a:off x="3013635" y="2245122"/>
            <a:ext cx="6060240" cy="2367758"/>
            <a:chOff x="0" y="0"/>
            <a:chExt cx="6060239" cy="2367757"/>
          </a:xfrm>
        </p:grpSpPr>
        <p:grpSp>
          <p:nvGrpSpPr>
            <p:cNvPr id="189" name="Google Shape;189;p26"/>
            <p:cNvGrpSpPr/>
            <p:nvPr/>
          </p:nvGrpSpPr>
          <p:grpSpPr>
            <a:xfrm>
              <a:off x="0" y="0"/>
              <a:ext cx="6060239" cy="2367757"/>
              <a:chOff x="0" y="0"/>
              <a:chExt cx="6060238" cy="2367756"/>
            </a:xfrm>
          </p:grpSpPr>
          <p:sp>
            <p:nvSpPr>
              <p:cNvPr id="190" name="Google Shape;190;p26"/>
              <p:cNvSpPr txBox="1"/>
              <p:nvPr/>
            </p:nvSpPr>
            <p:spPr>
              <a:xfrm>
                <a:off x="210145" y="0"/>
                <a:ext cx="479936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1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ACQUAZZONE</a:t>
                </a:r>
                <a:endParaRPr/>
              </a:p>
            </p:txBody>
          </p:sp>
          <p:sp>
            <p:nvSpPr>
              <p:cNvPr id="191" name="Google Shape;191;p26"/>
              <p:cNvSpPr txBox="1"/>
              <p:nvPr/>
            </p:nvSpPr>
            <p:spPr>
              <a:xfrm>
                <a:off x="0" y="1539719"/>
                <a:ext cx="6060238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1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A</a:t>
                </a:r>
                <a:r>
                  <a:rPr lang="en-US" sz="4800" b="1" i="0" u="none" strike="noStrike" cap="none">
                    <a:solidFill>
                      <a:srgbClr val="9437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C</a:t>
                </a:r>
                <a:r>
                  <a:rPr lang="en-US" sz="4800" b="1" i="0" u="none" strike="noStrike" cap="none">
                    <a:solidFill>
                      <a:schemeClr val="accent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/</a:t>
                </a:r>
                <a:r>
                  <a:rPr lang="en-US" sz="4800" b="1" i="0" u="none" strike="noStrike" cap="none">
                    <a:solidFill>
                      <a:srgbClr val="9437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Q</a:t>
                </a:r>
                <a:r>
                  <a:rPr lang="en-US" sz="4800" b="1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UA</a:t>
                </a:r>
                <a:r>
                  <a:rPr lang="en-US" sz="4800" b="1" i="0" u="none" strike="noStrike" cap="none">
                    <a:solidFill>
                      <a:schemeClr val="accent4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Z</a:t>
                </a:r>
                <a:r>
                  <a:rPr lang="en-US" sz="4800" b="1" i="0" u="none" strike="noStrike" cap="none">
                    <a:solidFill>
                      <a:schemeClr val="accent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/</a:t>
                </a:r>
                <a:r>
                  <a:rPr lang="en-US" sz="4800" b="1" i="0" u="none" strike="noStrike" cap="none">
                    <a:solidFill>
                      <a:schemeClr val="accent4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Z</a:t>
                </a:r>
                <a:r>
                  <a:rPr lang="en-US" sz="4800" b="1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O</a:t>
                </a:r>
                <a:r>
                  <a:rPr lang="en-US" sz="4800" b="1" i="0" u="none" strike="noStrike" cap="none">
                    <a:solidFill>
                      <a:schemeClr val="accent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/</a:t>
                </a:r>
                <a:r>
                  <a:rPr lang="en-US" sz="4800" b="1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NE</a:t>
                </a:r>
                <a:endParaRPr/>
              </a:p>
            </p:txBody>
          </p:sp>
          <p:cxnSp>
            <p:nvCxnSpPr>
              <p:cNvPr id="192" name="Google Shape;192;p26"/>
              <p:cNvCxnSpPr/>
              <p:nvPr/>
            </p:nvCxnSpPr>
            <p:spPr>
              <a:xfrm>
                <a:off x="2609829" y="877568"/>
                <a:ext cx="2" cy="715487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triangle" w="med" len="med"/>
              </a:ln>
              <a:effectLst>
                <a:outerShdw blurRad="38100" dist="23000" dir="5400000" rotWithShape="0">
                  <a:srgbClr val="000000">
                    <a:alpha val="34901"/>
                  </a:srgbClr>
                </a:outerShdw>
              </a:effectLst>
            </p:spPr>
          </p:cxnSp>
          <p:sp>
            <p:nvSpPr>
              <p:cNvPr id="193" name="Google Shape;193;p26"/>
              <p:cNvSpPr/>
              <p:nvPr/>
            </p:nvSpPr>
            <p:spPr>
              <a:xfrm>
                <a:off x="721034" y="19050"/>
                <a:ext cx="1000655" cy="789939"/>
              </a:xfrm>
              <a:prstGeom prst="ellipse">
                <a:avLst/>
              </a:prstGeom>
              <a:noFill/>
              <a:ln w="38100" cap="flat" cmpd="sng">
                <a:solidFill>
                  <a:srgbClr val="9437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sp>
          <p:nvSpPr>
            <p:cNvPr id="194" name="Google Shape;194;p26"/>
            <p:cNvSpPr/>
            <p:nvPr/>
          </p:nvSpPr>
          <p:spPr>
            <a:xfrm>
              <a:off x="2612755" y="33258"/>
              <a:ext cx="938197" cy="789939"/>
            </a:xfrm>
            <a:prstGeom prst="ellipse">
              <a:avLst/>
            </a:prstGeom>
            <a:noFill/>
            <a:ln w="381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Macintosh PowerPoint</Application>
  <PresentationFormat>Widescreen</PresentationFormat>
  <Paragraphs>33</Paragraphs>
  <Slides>12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4" baseType="lpstr">
      <vt:lpstr>Helvetica Neue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2024-06-17T08:59:19Z</dcterms:modified>
</cp:coreProperties>
</file>