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Helvetica Neue" panose="02000503000000020004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30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75" name="Google Shape;75;p11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6" name="Google Shape;76;p11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12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82" name="Google Shape;82;p12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3" name="Google Shape;83;p12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3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3"/>
          </p:nvPr>
        </p:nvSpPr>
        <p:spPr>
          <a:xfrm>
            <a:off x="695322" y="1989138"/>
            <a:ext cx="5040007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oogle Shape;93;p14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94" name="Google Shape;94;p14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5" name="Google Shape;95;p14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2" y="6020382"/>
            <a:ext cx="841111" cy="8411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2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22" name="Google Shape;22;p3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23" name="Google Shape;23;p3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4" name="Google Shape;24;p3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Il cambio con l’abaco</a:t>
              </a:r>
              <a:endParaRPr/>
            </a:p>
          </p:txBody>
        </p:sp>
      </p:grpSp>
      <p:sp>
        <p:nvSpPr>
          <p:cNvPr id="25" name="Google Shape;25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5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5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6" name="Google Shape;36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1" name="Google Shape;41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6" name="Google Shape;46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7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51" name="Google Shape;51;p7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2" name="Google Shape;52;p7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8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58" name="Google Shape;58;p8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9" name="Google Shape;59;p8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2"/>
          </p:nvPr>
        </p:nvSpPr>
        <p:spPr>
          <a:xfrm>
            <a:off x="6456674" y="549271"/>
            <a:ext cx="5040003" cy="5759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9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66" name="Google Shape;66;p9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7" name="Google Shape;67;p9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" y="6020382"/>
            <a:ext cx="841111" cy="8411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2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/>
          <p:nvPr/>
        </p:nvSpPr>
        <p:spPr>
          <a:xfrm>
            <a:off x="1462175" y="1593600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il cambio con l’abaco</a:t>
            </a:r>
            <a:endParaRPr sz="21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27"/>
          <p:cNvGrpSpPr/>
          <p:nvPr/>
        </p:nvGrpSpPr>
        <p:grpSpPr>
          <a:xfrm>
            <a:off x="4508499" y="649634"/>
            <a:ext cx="3175000" cy="5729598"/>
            <a:chOff x="0" y="0"/>
            <a:chExt cx="3175000" cy="5729598"/>
          </a:xfrm>
        </p:grpSpPr>
        <p:pic>
          <p:nvPicPr>
            <p:cNvPr id="202" name="Google Shape;202;p27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3" name="Google Shape;203;p27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4" name="Google Shape;204;p27"/>
            <p:cNvSpPr/>
            <p:nvPr/>
          </p:nvSpPr>
          <p:spPr>
            <a:xfrm>
              <a:off x="19741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5" name="Google Shape;205;p27"/>
            <p:cNvSpPr/>
            <p:nvPr/>
          </p:nvSpPr>
          <p:spPr>
            <a:xfrm>
              <a:off x="19741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6" name="Google Shape;206;p27"/>
            <p:cNvSpPr/>
            <p:nvPr/>
          </p:nvSpPr>
          <p:spPr>
            <a:xfrm>
              <a:off x="19741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7" name="Google Shape;207;p27"/>
            <p:cNvSpPr/>
            <p:nvPr/>
          </p:nvSpPr>
          <p:spPr>
            <a:xfrm>
              <a:off x="19741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8" name="Google Shape;208;p27"/>
            <p:cNvSpPr/>
            <p:nvPr/>
          </p:nvSpPr>
          <p:spPr>
            <a:xfrm>
              <a:off x="1974144" y="172111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09" name="Google Shape;209;p27"/>
            <p:cNvSpPr/>
            <p:nvPr/>
          </p:nvSpPr>
          <p:spPr>
            <a:xfrm>
              <a:off x="1974144" y="133245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10" name="Google Shape;210;p27"/>
            <p:cNvSpPr/>
            <p:nvPr/>
          </p:nvSpPr>
          <p:spPr>
            <a:xfrm>
              <a:off x="1974144" y="943796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28"/>
          <p:cNvGrpSpPr/>
          <p:nvPr/>
        </p:nvGrpSpPr>
        <p:grpSpPr>
          <a:xfrm>
            <a:off x="4460924" y="640409"/>
            <a:ext cx="3175000" cy="5729598"/>
            <a:chOff x="0" y="0"/>
            <a:chExt cx="3175000" cy="5729598"/>
          </a:xfrm>
        </p:grpSpPr>
        <p:pic>
          <p:nvPicPr>
            <p:cNvPr id="216" name="Google Shape;216;p28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28"/>
            <p:cNvSpPr/>
            <p:nvPr/>
          </p:nvSpPr>
          <p:spPr>
            <a:xfrm>
              <a:off x="19614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19614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19" name="Google Shape;219;p28"/>
            <p:cNvSpPr/>
            <p:nvPr/>
          </p:nvSpPr>
          <p:spPr>
            <a:xfrm>
              <a:off x="19614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0" name="Google Shape;220;p28"/>
            <p:cNvSpPr/>
            <p:nvPr/>
          </p:nvSpPr>
          <p:spPr>
            <a:xfrm>
              <a:off x="19614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1" name="Google Shape;221;p28"/>
            <p:cNvSpPr/>
            <p:nvPr/>
          </p:nvSpPr>
          <p:spPr>
            <a:xfrm>
              <a:off x="19614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2" name="Google Shape;222;p28"/>
            <p:cNvSpPr/>
            <p:nvPr/>
          </p:nvSpPr>
          <p:spPr>
            <a:xfrm>
              <a:off x="1961444" y="172111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3" name="Google Shape;223;p28"/>
            <p:cNvSpPr/>
            <p:nvPr/>
          </p:nvSpPr>
          <p:spPr>
            <a:xfrm>
              <a:off x="1961444" y="133245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4" name="Google Shape;224;p28"/>
            <p:cNvSpPr/>
            <p:nvPr/>
          </p:nvSpPr>
          <p:spPr>
            <a:xfrm>
              <a:off x="1961444" y="943796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5" name="Google Shape;225;p28"/>
            <p:cNvSpPr/>
            <p:nvPr/>
          </p:nvSpPr>
          <p:spPr>
            <a:xfrm>
              <a:off x="1961444" y="542436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INSERISCI </a:t>
            </a:r>
            <a:r>
              <a:rPr lang="en-US">
                <a:solidFill>
                  <a:srgbClr val="0096FF"/>
                </a:solidFill>
              </a:rPr>
              <a:t>UN’ALTRA PALLINA</a:t>
            </a:r>
            <a:r>
              <a:rPr lang="en-US" sz="2400" b="1">
                <a:solidFill>
                  <a:schemeClr val="accent1"/>
                </a:solidFill>
              </a:rPr>
              <a:t>, NON CI STA!</a:t>
            </a:r>
            <a:endParaRPr/>
          </a:p>
        </p:txBody>
      </p:sp>
      <p:grpSp>
        <p:nvGrpSpPr>
          <p:cNvPr id="231" name="Google Shape;231;p29"/>
          <p:cNvGrpSpPr/>
          <p:nvPr/>
        </p:nvGrpSpPr>
        <p:grpSpPr>
          <a:xfrm>
            <a:off x="4508499" y="965603"/>
            <a:ext cx="3882018" cy="5906079"/>
            <a:chOff x="0" y="0"/>
            <a:chExt cx="3882018" cy="5906079"/>
          </a:xfrm>
        </p:grpSpPr>
        <p:grpSp>
          <p:nvGrpSpPr>
            <p:cNvPr id="232" name="Google Shape;232;p29"/>
            <p:cNvGrpSpPr/>
            <p:nvPr/>
          </p:nvGrpSpPr>
          <p:grpSpPr>
            <a:xfrm>
              <a:off x="0" y="176481"/>
              <a:ext cx="3175000" cy="5729598"/>
              <a:chOff x="0" y="0"/>
              <a:chExt cx="3175000" cy="5729598"/>
            </a:xfrm>
          </p:grpSpPr>
          <p:pic>
            <p:nvPicPr>
              <p:cNvPr id="233" name="Google Shape;233;p29" descr="Schermata 2021-05-03 alle 06.07.44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3175000" cy="572959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4" name="Google Shape;234;p29"/>
              <p:cNvSpPr/>
              <p:nvPr/>
            </p:nvSpPr>
            <p:spPr>
              <a:xfrm>
                <a:off x="1986844" y="3651719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35" name="Google Shape;235;p29"/>
              <p:cNvSpPr/>
              <p:nvPr/>
            </p:nvSpPr>
            <p:spPr>
              <a:xfrm>
                <a:off x="1986844" y="2887098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36" name="Google Shape;236;p29"/>
              <p:cNvSpPr/>
              <p:nvPr/>
            </p:nvSpPr>
            <p:spPr>
              <a:xfrm>
                <a:off x="1986844" y="2498438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37" name="Google Shape;237;p29"/>
              <p:cNvSpPr/>
              <p:nvPr/>
            </p:nvSpPr>
            <p:spPr>
              <a:xfrm>
                <a:off x="1986844" y="2109777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38" name="Google Shape;238;p29"/>
              <p:cNvSpPr/>
              <p:nvPr/>
            </p:nvSpPr>
            <p:spPr>
              <a:xfrm>
                <a:off x="1986844" y="1721117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39" name="Google Shape;239;p29"/>
              <p:cNvSpPr/>
              <p:nvPr/>
            </p:nvSpPr>
            <p:spPr>
              <a:xfrm>
                <a:off x="1986844" y="1332457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40" name="Google Shape;240;p29"/>
              <p:cNvSpPr/>
              <p:nvPr/>
            </p:nvSpPr>
            <p:spPr>
              <a:xfrm>
                <a:off x="1986844" y="943796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41" name="Google Shape;241;p29"/>
              <p:cNvSpPr/>
              <p:nvPr/>
            </p:nvSpPr>
            <p:spPr>
              <a:xfrm>
                <a:off x="1986844" y="542436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42" name="Google Shape;242;p29"/>
              <p:cNvSpPr/>
              <p:nvPr/>
            </p:nvSpPr>
            <p:spPr>
              <a:xfrm>
                <a:off x="1986845" y="3263058"/>
                <a:ext cx="279401" cy="279401"/>
              </a:xfrm>
              <a:prstGeom prst="ellipse">
                <a:avLst/>
              </a:prstGeom>
              <a:solidFill>
                <a:srgbClr val="0096FF"/>
              </a:solidFill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43" name="Google Shape;243;p29"/>
            <p:cNvSpPr/>
            <p:nvPr/>
          </p:nvSpPr>
          <p:spPr>
            <a:xfrm>
              <a:off x="2388154" y="0"/>
              <a:ext cx="1493864" cy="70903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557" y="14256"/>
                  </a:moveTo>
                  <a:lnTo>
                    <a:pt x="10557" y="21600"/>
                  </a:lnTo>
                  <a:lnTo>
                    <a:pt x="0" y="10800"/>
                  </a:lnTo>
                  <a:lnTo>
                    <a:pt x="10557" y="0"/>
                  </a:lnTo>
                  <a:lnTo>
                    <a:pt x="10557" y="7344"/>
                  </a:lnTo>
                  <a:lnTo>
                    <a:pt x="21600" y="7344"/>
                  </a:lnTo>
                  <a:lnTo>
                    <a:pt x="21600" y="14256"/>
                  </a:lnTo>
                  <a:close/>
                </a:path>
              </a:pathLst>
            </a:custGeom>
            <a:solidFill>
              <a:srgbClr val="0096FF"/>
            </a:solidFill>
            <a:ln w="38100" cap="flat" cmpd="sng">
              <a:solidFill>
                <a:srgbClr val="FEFEF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EFEFE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FEFEFE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44" name="Google Shape;244;p29"/>
            <p:cNvSpPr/>
            <p:nvPr/>
          </p:nvSpPr>
          <p:spPr>
            <a:xfrm>
              <a:off x="1984425" y="214816"/>
              <a:ext cx="279401" cy="279401"/>
            </a:xfrm>
            <a:prstGeom prst="ellipse">
              <a:avLst/>
            </a:prstGeom>
            <a:solidFill>
              <a:schemeClr val="accent6"/>
            </a:solidFill>
            <a:ln w="38100" cap="flat" cmpd="sng">
              <a:solidFill>
                <a:srgbClr val="0096FF"/>
              </a:solidFill>
              <a:prstDash val="dashDot"/>
              <a:miter lim="400000"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CAMBIA TUTTE LE </a:t>
            </a:r>
            <a:r>
              <a:rPr lang="en-US">
                <a:solidFill>
                  <a:srgbClr val="0096FF"/>
                </a:solidFill>
              </a:rPr>
              <a:t>10 PALLINE BLU</a:t>
            </a:r>
            <a:r>
              <a:rPr lang="en-US" sz="2400" b="1">
                <a:solidFill>
                  <a:schemeClr val="accent1"/>
                </a:solidFill>
              </a:rPr>
              <a:t> CON </a:t>
            </a:r>
            <a:r>
              <a:rPr lang="en-US">
                <a:solidFill>
                  <a:srgbClr val="FF2600"/>
                </a:solidFill>
              </a:rPr>
              <a:t>1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PALLINA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ROSSA</a:t>
            </a:r>
            <a:endParaRPr/>
          </a:p>
        </p:txBody>
      </p:sp>
      <p:grpSp>
        <p:nvGrpSpPr>
          <p:cNvPr id="250" name="Google Shape;250;p30"/>
          <p:cNvGrpSpPr/>
          <p:nvPr/>
        </p:nvGrpSpPr>
        <p:grpSpPr>
          <a:xfrm>
            <a:off x="4508499" y="1370684"/>
            <a:ext cx="3175000" cy="5729598"/>
            <a:chOff x="0" y="0"/>
            <a:chExt cx="3175000" cy="5729598"/>
          </a:xfrm>
        </p:grpSpPr>
        <p:pic>
          <p:nvPicPr>
            <p:cNvPr id="251" name="Google Shape;251;p30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2" name="Google Shape;252;p30"/>
            <p:cNvSpPr/>
            <p:nvPr/>
          </p:nvSpPr>
          <p:spPr>
            <a:xfrm>
              <a:off x="19868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3" name="Google Shape;253;p30"/>
            <p:cNvSpPr/>
            <p:nvPr/>
          </p:nvSpPr>
          <p:spPr>
            <a:xfrm>
              <a:off x="19868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4" name="Google Shape;254;p30"/>
            <p:cNvSpPr/>
            <p:nvPr/>
          </p:nvSpPr>
          <p:spPr>
            <a:xfrm>
              <a:off x="19868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19868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6" name="Google Shape;256;p30"/>
            <p:cNvSpPr/>
            <p:nvPr/>
          </p:nvSpPr>
          <p:spPr>
            <a:xfrm>
              <a:off x="1986844" y="172111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7" name="Google Shape;257;p30"/>
            <p:cNvSpPr/>
            <p:nvPr/>
          </p:nvSpPr>
          <p:spPr>
            <a:xfrm>
              <a:off x="1986844" y="133245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8" name="Google Shape;258;p30"/>
            <p:cNvSpPr/>
            <p:nvPr/>
          </p:nvSpPr>
          <p:spPr>
            <a:xfrm>
              <a:off x="1986844" y="943796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9" name="Google Shape;259;p30"/>
            <p:cNvSpPr/>
            <p:nvPr/>
          </p:nvSpPr>
          <p:spPr>
            <a:xfrm>
              <a:off x="1986844" y="542436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60" name="Google Shape;260;p30"/>
            <p:cNvSpPr/>
            <p:nvPr/>
          </p:nvSpPr>
          <p:spPr>
            <a:xfrm>
              <a:off x="1986845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61" name="Google Shape;261;p30"/>
          <p:cNvSpPr/>
          <p:nvPr/>
        </p:nvSpPr>
        <p:spPr>
          <a:xfrm>
            <a:off x="5355570" y="1409019"/>
            <a:ext cx="279401" cy="279401"/>
          </a:xfrm>
          <a:prstGeom prst="ellipse">
            <a:avLst/>
          </a:prstGeom>
          <a:solidFill>
            <a:schemeClr val="accent6"/>
          </a:solidFill>
          <a:ln w="38100" cap="flat" cmpd="sng">
            <a:solidFill>
              <a:srgbClr val="FF2600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2" name="Google Shape;262;p30"/>
          <p:cNvSpPr/>
          <p:nvPr/>
        </p:nvSpPr>
        <p:spPr>
          <a:xfrm>
            <a:off x="5927876" y="1633713"/>
            <a:ext cx="1398966" cy="3781023"/>
          </a:xfrm>
          <a:prstGeom prst="ellipse">
            <a:avLst/>
          </a:prstGeom>
          <a:noFill/>
          <a:ln w="38100" cap="flat" cmpd="sng">
            <a:solidFill>
              <a:srgbClr val="FF2600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63" name="Google Shape;263;p30"/>
          <p:cNvCxnSpPr/>
          <p:nvPr/>
        </p:nvCxnSpPr>
        <p:spPr>
          <a:xfrm rot="10800000">
            <a:off x="5726975" y="1559023"/>
            <a:ext cx="628379" cy="184911"/>
          </a:xfrm>
          <a:prstGeom prst="straightConnector1">
            <a:avLst/>
          </a:prstGeom>
          <a:noFill/>
          <a:ln w="38100" cap="flat" cmpd="sng">
            <a:solidFill>
              <a:srgbClr val="FF260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METTI LA </a:t>
            </a:r>
            <a:r>
              <a:rPr lang="en-US">
                <a:solidFill>
                  <a:srgbClr val="FF2600"/>
                </a:solidFill>
              </a:rPr>
              <a:t>PALLINA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ROSSA </a:t>
            </a:r>
            <a:r>
              <a:rPr lang="en-US" sz="2400" b="1">
                <a:solidFill>
                  <a:schemeClr val="accent1"/>
                </a:solidFill>
              </a:rPr>
              <a:t>NELL’ASTA DELLE DECINE</a:t>
            </a:r>
            <a:endParaRPr/>
          </a:p>
        </p:txBody>
      </p:sp>
      <p:grpSp>
        <p:nvGrpSpPr>
          <p:cNvPr id="269" name="Google Shape;269;p31"/>
          <p:cNvGrpSpPr/>
          <p:nvPr/>
        </p:nvGrpSpPr>
        <p:grpSpPr>
          <a:xfrm>
            <a:off x="4508500" y="1218284"/>
            <a:ext cx="3175000" cy="5729598"/>
            <a:chOff x="0" y="0"/>
            <a:chExt cx="3175000" cy="5729598"/>
          </a:xfrm>
        </p:grpSpPr>
        <p:pic>
          <p:nvPicPr>
            <p:cNvPr id="270" name="Google Shape;270;p31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1" name="Google Shape;271;p31"/>
            <p:cNvSpPr/>
            <p:nvPr/>
          </p:nvSpPr>
          <p:spPr>
            <a:xfrm>
              <a:off x="834168" y="3650779"/>
              <a:ext cx="279401" cy="279401"/>
            </a:xfrm>
            <a:prstGeom prst="ellipse">
              <a:avLst/>
            </a:prstGeom>
            <a:solidFill>
              <a:srgbClr val="FF2600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OGNI ASTA CONTIENE FINO A </a:t>
            </a:r>
            <a:r>
              <a:rPr lang="en-US">
                <a:solidFill>
                  <a:srgbClr val="0096FF"/>
                </a:solidFill>
              </a:rPr>
              <a:t>9 PALLINE</a:t>
            </a:r>
            <a:endParaRPr/>
          </a:p>
        </p:txBody>
      </p:sp>
      <p:pic>
        <p:nvPicPr>
          <p:cNvPr id="125" name="Google Shape;125;p19" descr="Schermata 2021-05-03 alle 06.07.44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8500" y="1092434"/>
            <a:ext cx="3175000" cy="572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AGGIUNGI </a:t>
            </a:r>
            <a:r>
              <a:rPr lang="en-US">
                <a:solidFill>
                  <a:srgbClr val="0096FF"/>
                </a:solidFill>
              </a:rPr>
              <a:t>1 PALLINA</a:t>
            </a:r>
            <a:r>
              <a:rPr lang="en-US" sz="2400" b="1">
                <a:solidFill>
                  <a:schemeClr val="accent1"/>
                </a:solidFill>
              </a:rPr>
              <a:t> ALLA VOLTA NELL’ASTA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31" name="Google Shape;131;p20"/>
          <p:cNvGrpSpPr/>
          <p:nvPr/>
        </p:nvGrpSpPr>
        <p:grpSpPr>
          <a:xfrm>
            <a:off x="4508500" y="989684"/>
            <a:ext cx="3175000" cy="5729598"/>
            <a:chOff x="0" y="0"/>
            <a:chExt cx="3175000" cy="5729598"/>
          </a:xfrm>
        </p:grpSpPr>
        <p:pic>
          <p:nvPicPr>
            <p:cNvPr id="132" name="Google Shape;132;p20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20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21"/>
          <p:cNvGrpSpPr/>
          <p:nvPr/>
        </p:nvGrpSpPr>
        <p:grpSpPr>
          <a:xfrm>
            <a:off x="4508500" y="756709"/>
            <a:ext cx="3175000" cy="5729598"/>
            <a:chOff x="0" y="0"/>
            <a:chExt cx="3175000" cy="5729598"/>
          </a:xfrm>
        </p:grpSpPr>
        <p:pic>
          <p:nvPicPr>
            <p:cNvPr id="139" name="Google Shape;139;p21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21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p21"/>
            <p:cNvSpPr/>
            <p:nvPr/>
          </p:nvSpPr>
          <p:spPr>
            <a:xfrm>
              <a:off x="1974144" y="32884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oogle Shape;146;p22"/>
          <p:cNvGrpSpPr/>
          <p:nvPr/>
        </p:nvGrpSpPr>
        <p:grpSpPr>
          <a:xfrm>
            <a:off x="4508500" y="761084"/>
            <a:ext cx="3175000" cy="5729598"/>
            <a:chOff x="0" y="0"/>
            <a:chExt cx="3175000" cy="5729598"/>
          </a:xfrm>
        </p:grpSpPr>
        <p:pic>
          <p:nvPicPr>
            <p:cNvPr id="147" name="Google Shape;147;p22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22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9" name="Google Shape;149;p22"/>
            <p:cNvSpPr/>
            <p:nvPr/>
          </p:nvSpPr>
          <p:spPr>
            <a:xfrm>
              <a:off x="19741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0" name="Google Shape;150;p22"/>
            <p:cNvSpPr/>
            <p:nvPr/>
          </p:nvSpPr>
          <p:spPr>
            <a:xfrm>
              <a:off x="19741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23"/>
          <p:cNvGrpSpPr/>
          <p:nvPr/>
        </p:nvGrpSpPr>
        <p:grpSpPr>
          <a:xfrm>
            <a:off x="4508500" y="684884"/>
            <a:ext cx="3175000" cy="5729598"/>
            <a:chOff x="0" y="0"/>
            <a:chExt cx="3175000" cy="5729598"/>
          </a:xfrm>
        </p:grpSpPr>
        <p:pic>
          <p:nvPicPr>
            <p:cNvPr id="156" name="Google Shape;156;p23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" name="Google Shape;157;p23"/>
            <p:cNvSpPr/>
            <p:nvPr/>
          </p:nvSpPr>
          <p:spPr>
            <a:xfrm>
              <a:off x="19868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8" name="Google Shape;158;p23"/>
            <p:cNvSpPr/>
            <p:nvPr/>
          </p:nvSpPr>
          <p:spPr>
            <a:xfrm>
              <a:off x="19868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9" name="Google Shape;159;p23"/>
            <p:cNvSpPr/>
            <p:nvPr/>
          </p:nvSpPr>
          <p:spPr>
            <a:xfrm>
              <a:off x="19868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19868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24"/>
          <p:cNvGrpSpPr/>
          <p:nvPr/>
        </p:nvGrpSpPr>
        <p:grpSpPr>
          <a:xfrm>
            <a:off x="4508500" y="684884"/>
            <a:ext cx="3175000" cy="5729598"/>
            <a:chOff x="0" y="0"/>
            <a:chExt cx="3175000" cy="5729598"/>
          </a:xfrm>
        </p:grpSpPr>
        <p:pic>
          <p:nvPicPr>
            <p:cNvPr id="166" name="Google Shape;166;p24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24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8" name="Google Shape;168;p24"/>
            <p:cNvSpPr/>
            <p:nvPr/>
          </p:nvSpPr>
          <p:spPr>
            <a:xfrm>
              <a:off x="19741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9" name="Google Shape;169;p24"/>
            <p:cNvSpPr/>
            <p:nvPr/>
          </p:nvSpPr>
          <p:spPr>
            <a:xfrm>
              <a:off x="19741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0" name="Google Shape;170;p24"/>
            <p:cNvSpPr/>
            <p:nvPr/>
          </p:nvSpPr>
          <p:spPr>
            <a:xfrm>
              <a:off x="19741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1" name="Google Shape;171;p24"/>
            <p:cNvSpPr/>
            <p:nvPr/>
          </p:nvSpPr>
          <p:spPr>
            <a:xfrm>
              <a:off x="19741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5"/>
          <p:cNvGrpSpPr/>
          <p:nvPr/>
        </p:nvGrpSpPr>
        <p:grpSpPr>
          <a:xfrm>
            <a:off x="4508500" y="684884"/>
            <a:ext cx="3175000" cy="5729598"/>
            <a:chOff x="0" y="0"/>
            <a:chExt cx="3175000" cy="5729598"/>
          </a:xfrm>
        </p:grpSpPr>
        <p:pic>
          <p:nvPicPr>
            <p:cNvPr id="177" name="Google Shape;177;p25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25"/>
            <p:cNvSpPr/>
            <p:nvPr/>
          </p:nvSpPr>
          <p:spPr>
            <a:xfrm>
              <a:off x="19741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9" name="Google Shape;179;p25"/>
            <p:cNvSpPr/>
            <p:nvPr/>
          </p:nvSpPr>
          <p:spPr>
            <a:xfrm>
              <a:off x="19741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0" name="Google Shape;180;p25"/>
            <p:cNvSpPr/>
            <p:nvPr/>
          </p:nvSpPr>
          <p:spPr>
            <a:xfrm>
              <a:off x="19741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1" name="Google Shape;181;p25"/>
            <p:cNvSpPr/>
            <p:nvPr/>
          </p:nvSpPr>
          <p:spPr>
            <a:xfrm>
              <a:off x="19741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2" name="Google Shape;182;p25"/>
            <p:cNvSpPr/>
            <p:nvPr/>
          </p:nvSpPr>
          <p:spPr>
            <a:xfrm>
              <a:off x="19741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3" name="Google Shape;183;p25"/>
            <p:cNvSpPr/>
            <p:nvPr/>
          </p:nvSpPr>
          <p:spPr>
            <a:xfrm>
              <a:off x="1974144" y="172111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26"/>
          <p:cNvGrpSpPr/>
          <p:nvPr/>
        </p:nvGrpSpPr>
        <p:grpSpPr>
          <a:xfrm>
            <a:off x="4508499" y="640409"/>
            <a:ext cx="3175000" cy="5729598"/>
            <a:chOff x="0" y="0"/>
            <a:chExt cx="3175000" cy="5729598"/>
          </a:xfrm>
        </p:grpSpPr>
        <p:pic>
          <p:nvPicPr>
            <p:cNvPr id="189" name="Google Shape;189;p26" descr="Schermata 2021-05-03 alle 06.07.44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175000" cy="57295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0" name="Google Shape;190;p26"/>
            <p:cNvSpPr/>
            <p:nvPr/>
          </p:nvSpPr>
          <p:spPr>
            <a:xfrm>
              <a:off x="1961444" y="3651719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1961444" y="326305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1961444" y="288709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1961444" y="2498438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1961444" y="210977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1961444" y="172111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1961444" y="1332457"/>
              <a:ext cx="279401" cy="279401"/>
            </a:xfrm>
            <a:prstGeom prst="ellipse">
              <a:avLst/>
            </a:prstGeom>
            <a:solidFill>
              <a:srgbClr val="0096FF"/>
            </a:solidFill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Widescreen</PresentationFormat>
  <Paragraphs>6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6" baseType="lpstr">
      <vt:lpstr>Helvetica Neue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2024-06-17T09:21:20Z</dcterms:modified>
</cp:coreProperties>
</file>