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pic>
        <p:nvPicPr>
          <p:cNvPr id="18" name="Google Shape;18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8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bg>
      <p:bgPr>
        <a:solidFill>
          <a:srgbClr val="FEFEFE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bg>
      <p:bgPr>
        <a:solidFill>
          <a:srgbClr val="FEFEFE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1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esto + 1 Immagine">
  <p:cSld name="2_Testo + 1 Immagine">
    <p:bg>
      <p:bgPr>
        <a:solidFill>
          <a:srgbClr val="FEFEFE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0" name="Google Shape;80;p13" descr="Google Shape;7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3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3"/>
          </p:nvPr>
        </p:nvSpPr>
        <p:spPr>
          <a:xfrm>
            <a:off x="695323" y="1989138"/>
            <a:ext cx="5040003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bg>
      <p:bgPr>
        <a:solidFill>
          <a:srgbClr val="FEFEFE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oletto + Immagine">
  <p:cSld name="Titoletto + Immagine">
    <p:bg>
      <p:bgPr>
        <a:solidFill>
          <a:srgbClr val="FEFEFE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2" name="Google Shape;92;p15" descr="Google Shape;84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4" name="Google Shape;94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oletto + vuoto">
  <p:cSld name="Titoletto + vuoto">
    <p:bg>
      <p:bgPr>
        <a:solidFill>
          <a:srgbClr val="FEFEFE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9" name="Google Shape;99;p16" descr="Google Shape;91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6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magina + didascalia">
  <p:cSld name="Immagina + didascalia">
    <p:bg>
      <p:bgPr>
        <a:solidFill>
          <a:srgbClr val="FEFEFE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5" name="Google Shape;105;p17" descr="Google Shape;97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107" name="Google Shape;107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/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/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/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/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bg>
      <p:bgPr>
        <a:solidFill>
          <a:srgbClr val="FEFEFE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3" name="Google Shape;23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grpSp>
        <p:nvGrpSpPr>
          <p:cNvPr id="25" name="Google Shape;25;p3"/>
          <p:cNvGrpSpPr/>
          <p:nvPr/>
        </p:nvGrpSpPr>
        <p:grpSpPr>
          <a:xfrm>
            <a:off x="758648" y="6359874"/>
            <a:ext cx="3234004" cy="421502"/>
            <a:chOff x="-1" y="0"/>
            <a:chExt cx="3234002" cy="421500"/>
          </a:xfrm>
        </p:grpSpPr>
        <p:sp>
          <p:nvSpPr>
            <p:cNvPr id="26" name="Google Shape;26;p3"/>
            <p:cNvSpPr/>
            <p:nvPr/>
          </p:nvSpPr>
          <p:spPr>
            <a:xfrm>
              <a:off x="-1" y="0"/>
              <a:ext cx="3234002" cy="4215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7" name="Google Shape;27;p3"/>
            <p:cNvSpPr txBox="1"/>
            <p:nvPr/>
          </p:nvSpPr>
          <p:spPr>
            <a:xfrm>
              <a:off x="-1" y="43124"/>
              <a:ext cx="3234002" cy="3352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Sottrazioni con le dita oltre il 10</a:t>
              </a:r>
              <a:endParaRPr/>
            </a:p>
          </p:txBody>
        </p:sp>
      </p:grpSp>
      <p:sp>
        <p:nvSpPr>
          <p:cNvPr id="28" name="Google Shape;28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/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/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/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/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4"/>
          </p:nvPr>
        </p:nvSpPr>
        <p:spPr>
          <a:xfrm>
            <a:off x="4495798" y="3855458"/>
            <a:ext cx="3240003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3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 txBox="1">
            <a:spLocks noGrp="1"/>
          </p:cNvSpPr>
          <p:nvPr>
            <p:ph type="title"/>
          </p:nvPr>
        </p:nvSpPr>
        <p:spPr>
          <a:xfrm>
            <a:off x="695325" y="1989135"/>
            <a:ext cx="9001125" cy="2879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pic>
        <p:nvPicPr>
          <p:cNvPr id="39" name="Google Shape;39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4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695325" y="1989135"/>
            <a:ext cx="9001125" cy="2879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pic>
        <p:nvPicPr>
          <p:cNvPr id="44" name="Google Shape;44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5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>
            <a:spLocks noGrp="1"/>
          </p:cNvSpPr>
          <p:nvPr>
            <p:ph type="title"/>
          </p:nvPr>
        </p:nvSpPr>
        <p:spPr>
          <a:xfrm>
            <a:off x="695326" y="1989135"/>
            <a:ext cx="6619876" cy="2879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pic>
        <p:nvPicPr>
          <p:cNvPr id="49" name="Google Shape;49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7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456674" y="549273"/>
            <a:ext cx="5040001" cy="5759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1pPr>
            <a:lvl2pPr marL="914400" lvl="1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2pPr>
            <a:lvl3pPr marL="1371600" lvl="2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3pPr>
            <a:lvl4pPr marL="1828800" lvl="3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4pPr>
            <a:lvl5pPr marL="2286000" lvl="4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5pPr>
            <a:lvl6pPr marL="2743200" lvl="5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6pPr>
            <a:lvl7pPr marL="3200400" lvl="6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7pPr>
            <a:lvl8pPr marL="3657600" lvl="7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8pPr>
            <a:lvl9pPr marL="4114800" lvl="8" indent="-4191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0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cetto chiave 02">
  <p:cSld name="Concetto chiave 02">
    <p:bg>
      <p:bgPr>
        <a:solidFill>
          <a:srgbClr val="FEFEFE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6" name="Google Shape;66;p10" descr="Google Shape;58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0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Addizione con le dita</a:t>
            </a:r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08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6020382"/>
            <a:ext cx="841108" cy="84110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7;p1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1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62"/>
            <a:ext cx="10605422" cy="243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grpSp>
        <p:nvGrpSpPr>
          <p:cNvPr id="9" name="Google Shape;9;p1"/>
          <p:cNvGrpSpPr/>
          <p:nvPr/>
        </p:nvGrpSpPr>
        <p:grpSpPr>
          <a:xfrm>
            <a:off x="758648" y="6359874"/>
            <a:ext cx="3234004" cy="421502"/>
            <a:chOff x="-1" y="0"/>
            <a:chExt cx="3234002" cy="421500"/>
          </a:xfrm>
        </p:grpSpPr>
        <p:sp>
          <p:nvSpPr>
            <p:cNvPr id="10" name="Google Shape;10;p1"/>
            <p:cNvSpPr/>
            <p:nvPr/>
          </p:nvSpPr>
          <p:spPr>
            <a:xfrm>
              <a:off x="-1" y="0"/>
              <a:ext cx="3234002" cy="4215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" name="Google Shape;11;p1"/>
            <p:cNvSpPr txBox="1"/>
            <p:nvPr/>
          </p:nvSpPr>
          <p:spPr>
            <a:xfrm>
              <a:off x="-1" y="43124"/>
              <a:ext cx="3234002" cy="3352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12" name="Google Shape;12;p1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439725" y="6215400"/>
            <a:ext cx="297875" cy="28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1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8"/>
          <p:cNvSpPr/>
          <p:nvPr/>
        </p:nvSpPr>
        <p:spPr>
          <a:xfrm>
            <a:off x="1462175" y="1593600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28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8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me come fare le sottrazioni con le dita </a:t>
            </a:r>
            <a:endParaRPr sz="4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oltre il 10</a:t>
            </a:r>
            <a:endParaRPr sz="3100" b="1">
              <a:solidFill>
                <a:srgbClr val="FDC32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">
              <a:solidFill>
                <a:srgbClr val="FDC327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7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118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ECCO IL </a:t>
            </a:r>
            <a:r>
              <a:rPr lang="en-US">
                <a:solidFill>
                  <a:schemeClr val="accent2"/>
                </a:solidFill>
              </a:rPr>
              <a:t>RISULTATO</a:t>
            </a:r>
            <a:endParaRPr/>
          </a:p>
        </p:txBody>
      </p:sp>
      <p:sp>
        <p:nvSpPr>
          <p:cNvPr id="180" name="Google Shape;180;p27"/>
          <p:cNvSpPr txBox="1"/>
          <p:nvPr/>
        </p:nvSpPr>
        <p:spPr>
          <a:xfrm>
            <a:off x="3812400" y="3027750"/>
            <a:ext cx="4567201" cy="802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18</a:t>
            </a:r>
            <a:r>
              <a:rPr lang="en-US" sz="4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–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5 </a:t>
            </a:r>
            <a:r>
              <a:rPr lang="en-US" sz="46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=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4600" b="1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13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8" descr="Google Shape;16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5"/>
            <a:ext cx="4161374" cy="599335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8"/>
          <p:cNvSpPr txBox="1"/>
          <p:nvPr/>
        </p:nvSpPr>
        <p:spPr>
          <a:xfrm>
            <a:off x="945891" y="1547431"/>
            <a:ext cx="4769470" cy="3539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insieme: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sottraiamo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11 </a:t>
            </a: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–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TIENI A MENTE IL </a:t>
            </a:r>
            <a:r>
              <a:rPr lang="en-US">
                <a:solidFill>
                  <a:schemeClr val="accent3"/>
                </a:solidFill>
              </a:rPr>
              <a:t>PRIMO NUMERO</a:t>
            </a:r>
            <a:endParaRPr/>
          </a:p>
        </p:txBody>
      </p:sp>
      <p:sp>
        <p:nvSpPr>
          <p:cNvPr id="192" name="Google Shape;192;p29"/>
          <p:cNvSpPr/>
          <p:nvPr/>
        </p:nvSpPr>
        <p:spPr>
          <a:xfrm>
            <a:off x="4844107" y="1767196"/>
            <a:ext cx="2814110" cy="2104371"/>
          </a:xfrm>
          <a:prstGeom prst="wedgeEllipseCallout">
            <a:avLst>
              <a:gd name="adj1" fmla="val -14272"/>
              <a:gd name="adj2" fmla="val 47908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11</a:t>
            </a:r>
            <a:endParaRPr/>
          </a:p>
        </p:txBody>
      </p:sp>
      <p:sp>
        <p:nvSpPr>
          <p:cNvPr id="193" name="Google Shape;193;p29"/>
          <p:cNvSpPr/>
          <p:nvPr/>
        </p:nvSpPr>
        <p:spPr>
          <a:xfrm>
            <a:off x="8402929" y="4461612"/>
            <a:ext cx="815708" cy="584201"/>
          </a:xfrm>
          <a:prstGeom prst="wedgeEllipseCallout">
            <a:avLst>
              <a:gd name="adj1" fmla="val -14272"/>
              <a:gd name="adj2" fmla="val 47816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9"/>
          <p:cNvSpPr/>
          <p:nvPr/>
        </p:nvSpPr>
        <p:spPr>
          <a:xfrm>
            <a:off x="7575212" y="3453272"/>
            <a:ext cx="1092000" cy="815709"/>
          </a:xfrm>
          <a:prstGeom prst="wedgeEllipseCallout">
            <a:avLst>
              <a:gd name="adj1" fmla="val -14272"/>
              <a:gd name="adj2" fmla="val 47906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997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INDICA CON LE DITA IL </a:t>
            </a:r>
            <a:r>
              <a:rPr lang="en-US">
                <a:solidFill>
                  <a:schemeClr val="accent4"/>
                </a:solidFill>
              </a:rPr>
              <a:t>SECONDO NUMERO</a:t>
            </a:r>
            <a:r>
              <a:rPr lang="en-US" sz="2400" b="1">
                <a:solidFill>
                  <a:schemeClr val="accent1"/>
                </a:solidFill>
              </a:rPr>
              <a:t>, CIOÈ</a:t>
            </a:r>
            <a:r>
              <a:rPr lang="en-US">
                <a:solidFill>
                  <a:schemeClr val="accent4"/>
                </a:solidFill>
              </a:rPr>
              <a:t> 2</a:t>
            </a:r>
            <a:endParaRPr/>
          </a:p>
        </p:txBody>
      </p:sp>
      <p:pic>
        <p:nvPicPr>
          <p:cNvPr id="200" name="Google Shape;200;p30" descr="16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9443" y="286102"/>
            <a:ext cx="8026401" cy="6619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997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1">
                <a:solidFill>
                  <a:schemeClr val="accent1"/>
                </a:solidFill>
              </a:rPr>
              <a:t>PARTI DAL NUMERO PRECEDENTE A QUELLO CHE HAI IN MENTE E CONTA ALL’INDIETRO SULLE DITA</a:t>
            </a:r>
            <a:endParaRPr/>
          </a:p>
        </p:txBody>
      </p:sp>
      <p:grpSp>
        <p:nvGrpSpPr>
          <p:cNvPr id="206" name="Google Shape;206;p31"/>
          <p:cNvGrpSpPr/>
          <p:nvPr/>
        </p:nvGrpSpPr>
        <p:grpSpPr>
          <a:xfrm>
            <a:off x="1784935" y="595740"/>
            <a:ext cx="8026401" cy="6619963"/>
            <a:chOff x="0" y="0"/>
            <a:chExt cx="8026400" cy="6619962"/>
          </a:xfrm>
        </p:grpSpPr>
        <p:pic>
          <p:nvPicPr>
            <p:cNvPr id="207" name="Google Shape;207;p31" descr="16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6199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8" name="Google Shape;208;p31"/>
            <p:cNvSpPr txBox="1"/>
            <p:nvPr/>
          </p:nvSpPr>
          <p:spPr>
            <a:xfrm>
              <a:off x="75194" y="3057309"/>
              <a:ext cx="826453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10</a:t>
              </a: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997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1">
                <a:solidFill>
                  <a:schemeClr val="accent1"/>
                </a:solidFill>
              </a:rPr>
              <a:t>PARTI DAL NUERMO PRECEDENTE A QUELLO CHE HAI IN MENTE E CONTA ALL’INDIETRO SULLE DITA</a:t>
            </a:r>
            <a:endParaRPr/>
          </a:p>
        </p:txBody>
      </p:sp>
      <p:grpSp>
        <p:nvGrpSpPr>
          <p:cNvPr id="214" name="Google Shape;214;p32"/>
          <p:cNvGrpSpPr/>
          <p:nvPr/>
        </p:nvGrpSpPr>
        <p:grpSpPr>
          <a:xfrm>
            <a:off x="1784935" y="595740"/>
            <a:ext cx="8026401" cy="6619963"/>
            <a:chOff x="0" y="0"/>
            <a:chExt cx="8026400" cy="6619962"/>
          </a:xfrm>
        </p:grpSpPr>
        <p:pic>
          <p:nvPicPr>
            <p:cNvPr id="215" name="Google Shape;215;p32" descr="16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6199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6" name="Google Shape;216;p32"/>
            <p:cNvSpPr txBox="1"/>
            <p:nvPr/>
          </p:nvSpPr>
          <p:spPr>
            <a:xfrm>
              <a:off x="1454657" y="843600"/>
              <a:ext cx="465297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9</a:t>
              </a:r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3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118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ECCO IL </a:t>
            </a:r>
            <a:r>
              <a:rPr lang="en-US">
                <a:solidFill>
                  <a:schemeClr val="accent2"/>
                </a:solidFill>
              </a:rPr>
              <a:t>RISULTATO</a:t>
            </a:r>
            <a:endParaRPr/>
          </a:p>
        </p:txBody>
      </p:sp>
      <p:sp>
        <p:nvSpPr>
          <p:cNvPr id="222" name="Google Shape;222;p33"/>
          <p:cNvSpPr txBox="1"/>
          <p:nvPr/>
        </p:nvSpPr>
        <p:spPr>
          <a:xfrm>
            <a:off x="3812400" y="3027750"/>
            <a:ext cx="4567201" cy="802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11</a:t>
            </a:r>
            <a:r>
              <a:rPr lang="en-US" sz="46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–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 </a:t>
            </a:r>
            <a:r>
              <a:rPr lang="en-US" sz="46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=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4600" b="1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9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1">
                <a:solidFill>
                  <a:schemeClr val="accent1"/>
                </a:solidFill>
              </a:rPr>
              <a:t>SOTTRAI 5 A 18</a:t>
            </a:r>
            <a:endParaRPr/>
          </a:p>
        </p:txBody>
      </p:sp>
      <p:sp>
        <p:nvSpPr>
          <p:cNvPr id="124" name="Google Shape;124;p19"/>
          <p:cNvSpPr txBox="1"/>
          <p:nvPr/>
        </p:nvSpPr>
        <p:spPr>
          <a:xfrm>
            <a:off x="4858349" y="2966399"/>
            <a:ext cx="3180302" cy="1094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18</a:t>
            </a:r>
            <a:r>
              <a:rPr lang="en-US" sz="65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– </a:t>
            </a:r>
            <a:r>
              <a:rPr lang="en-US" sz="65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TIENI A MENTE IL </a:t>
            </a:r>
            <a:r>
              <a:rPr lang="en-US">
                <a:solidFill>
                  <a:schemeClr val="accent3"/>
                </a:solidFill>
              </a:rPr>
              <a:t>PRIMO NUMERO</a:t>
            </a:r>
            <a:endParaRPr/>
          </a:p>
        </p:txBody>
      </p:sp>
      <p:sp>
        <p:nvSpPr>
          <p:cNvPr id="130" name="Google Shape;130;p20"/>
          <p:cNvSpPr/>
          <p:nvPr/>
        </p:nvSpPr>
        <p:spPr>
          <a:xfrm>
            <a:off x="4844107" y="1767196"/>
            <a:ext cx="2814110" cy="2104371"/>
          </a:xfrm>
          <a:prstGeom prst="wedgeEllipseCallout">
            <a:avLst>
              <a:gd name="adj1" fmla="val -14272"/>
              <a:gd name="adj2" fmla="val 47908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18</a:t>
            </a:r>
            <a:endParaRPr/>
          </a:p>
        </p:txBody>
      </p:sp>
      <p:sp>
        <p:nvSpPr>
          <p:cNvPr id="131" name="Google Shape;131;p20"/>
          <p:cNvSpPr/>
          <p:nvPr/>
        </p:nvSpPr>
        <p:spPr>
          <a:xfrm>
            <a:off x="8402929" y="4461612"/>
            <a:ext cx="815708" cy="584201"/>
          </a:xfrm>
          <a:prstGeom prst="wedgeEllipseCallout">
            <a:avLst>
              <a:gd name="adj1" fmla="val -14272"/>
              <a:gd name="adj2" fmla="val 47816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0"/>
          <p:cNvSpPr/>
          <p:nvPr/>
        </p:nvSpPr>
        <p:spPr>
          <a:xfrm>
            <a:off x="7575212" y="3453272"/>
            <a:ext cx="1092000" cy="815709"/>
          </a:xfrm>
          <a:prstGeom prst="wedgeEllipseCallout">
            <a:avLst>
              <a:gd name="adj1" fmla="val -14272"/>
              <a:gd name="adj2" fmla="val 47906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</a:gsLst>
            <a:lin ang="16200000" scaled="0"/>
          </a:gradFill>
          <a:ln w="25400" cap="flat" cmpd="sng">
            <a:solidFill>
              <a:srgbClr val="FCC121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997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INDICA CON LE DITA IL </a:t>
            </a:r>
            <a:r>
              <a:rPr lang="en-US">
                <a:solidFill>
                  <a:schemeClr val="accent4"/>
                </a:solidFill>
              </a:rPr>
              <a:t>SECONDO NUMERO</a:t>
            </a:r>
            <a:r>
              <a:rPr lang="en-US" sz="2400" b="1">
                <a:solidFill>
                  <a:schemeClr val="accent1"/>
                </a:solidFill>
              </a:rPr>
              <a:t>, CIOÈ</a:t>
            </a:r>
            <a:r>
              <a:rPr lang="en-US">
                <a:solidFill>
                  <a:schemeClr val="accent4"/>
                </a:solidFill>
              </a:rPr>
              <a:t> 5</a:t>
            </a:r>
            <a:endParaRPr/>
          </a:p>
        </p:txBody>
      </p:sp>
      <p:pic>
        <p:nvPicPr>
          <p:cNvPr id="138" name="Google Shape;138;p21" descr="28_mate1_ill.ps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9460" y="300268"/>
            <a:ext cx="8026401" cy="6257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118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 sz="2400" b="1">
                <a:solidFill>
                  <a:schemeClr val="accent1"/>
                </a:solidFill>
              </a:rPr>
              <a:t>PARTI DAL NUMERO PRECEDENTE A QUELLO CHE HAI IN MENTE E CONTA ALL’INDIETRO SULLE DITA</a:t>
            </a:r>
            <a:endParaRPr/>
          </a:p>
        </p:txBody>
      </p:sp>
      <p:grpSp>
        <p:nvGrpSpPr>
          <p:cNvPr id="144" name="Google Shape;144;p22"/>
          <p:cNvGrpSpPr/>
          <p:nvPr/>
        </p:nvGrpSpPr>
        <p:grpSpPr>
          <a:xfrm>
            <a:off x="1563391" y="429284"/>
            <a:ext cx="8224077" cy="6257465"/>
            <a:chOff x="-1" y="0"/>
            <a:chExt cx="8224075" cy="6257464"/>
          </a:xfrm>
        </p:grpSpPr>
        <p:sp>
          <p:nvSpPr>
            <p:cNvPr id="145" name="Google Shape;145;p22"/>
            <p:cNvSpPr txBox="1"/>
            <p:nvPr/>
          </p:nvSpPr>
          <p:spPr>
            <a:xfrm>
              <a:off x="-1" y="3127730"/>
              <a:ext cx="826454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17</a:t>
              </a:r>
              <a:endParaRPr/>
            </a:p>
          </p:txBody>
        </p:sp>
        <p:pic>
          <p:nvPicPr>
            <p:cNvPr id="146" name="Google Shape;146;p22" descr="28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97673" y="0"/>
              <a:ext cx="8026401" cy="625746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oogle Shape;151;p23"/>
          <p:cNvGrpSpPr/>
          <p:nvPr/>
        </p:nvGrpSpPr>
        <p:grpSpPr>
          <a:xfrm>
            <a:off x="1902984" y="300268"/>
            <a:ext cx="8026401" cy="6257465"/>
            <a:chOff x="0" y="0"/>
            <a:chExt cx="8026400" cy="6257464"/>
          </a:xfrm>
        </p:grpSpPr>
        <p:sp>
          <p:nvSpPr>
            <p:cNvPr id="152" name="Google Shape;152;p23"/>
            <p:cNvSpPr txBox="1"/>
            <p:nvPr/>
          </p:nvSpPr>
          <p:spPr>
            <a:xfrm>
              <a:off x="1311811" y="586117"/>
              <a:ext cx="826454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16</a:t>
              </a:r>
              <a:endParaRPr/>
            </a:p>
          </p:txBody>
        </p:sp>
        <p:pic>
          <p:nvPicPr>
            <p:cNvPr id="153" name="Google Shape;153;p23" descr="28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25746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24"/>
          <p:cNvGrpSpPr/>
          <p:nvPr/>
        </p:nvGrpSpPr>
        <p:grpSpPr>
          <a:xfrm>
            <a:off x="2030553" y="300268"/>
            <a:ext cx="8026401" cy="6257465"/>
            <a:chOff x="0" y="0"/>
            <a:chExt cx="8026400" cy="6257464"/>
          </a:xfrm>
        </p:grpSpPr>
        <p:sp>
          <p:nvSpPr>
            <p:cNvPr id="159" name="Google Shape;159;p24"/>
            <p:cNvSpPr txBox="1"/>
            <p:nvPr/>
          </p:nvSpPr>
          <p:spPr>
            <a:xfrm>
              <a:off x="2048648" y="302282"/>
              <a:ext cx="826453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15</a:t>
              </a:r>
              <a:endParaRPr/>
            </a:p>
          </p:txBody>
        </p:sp>
        <p:pic>
          <p:nvPicPr>
            <p:cNvPr id="160" name="Google Shape;160;p24" descr="28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25746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oogle Shape;165;p25"/>
          <p:cNvGrpSpPr/>
          <p:nvPr/>
        </p:nvGrpSpPr>
        <p:grpSpPr>
          <a:xfrm>
            <a:off x="1915885" y="300268"/>
            <a:ext cx="8026401" cy="6257465"/>
            <a:chOff x="0" y="0"/>
            <a:chExt cx="8026400" cy="6257464"/>
          </a:xfrm>
        </p:grpSpPr>
        <p:sp>
          <p:nvSpPr>
            <p:cNvPr id="166" name="Google Shape;166;p25"/>
            <p:cNvSpPr txBox="1"/>
            <p:nvPr/>
          </p:nvSpPr>
          <p:spPr>
            <a:xfrm>
              <a:off x="2782592" y="586117"/>
              <a:ext cx="826453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14</a:t>
              </a:r>
              <a:endParaRPr/>
            </a:p>
          </p:txBody>
        </p:sp>
        <p:pic>
          <p:nvPicPr>
            <p:cNvPr id="167" name="Google Shape;167;p25" descr="28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25746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26"/>
          <p:cNvGrpSpPr/>
          <p:nvPr/>
        </p:nvGrpSpPr>
        <p:grpSpPr>
          <a:xfrm>
            <a:off x="2030553" y="300268"/>
            <a:ext cx="8026401" cy="6257465"/>
            <a:chOff x="0" y="0"/>
            <a:chExt cx="8026400" cy="6257464"/>
          </a:xfrm>
        </p:grpSpPr>
        <p:sp>
          <p:nvSpPr>
            <p:cNvPr id="173" name="Google Shape;173;p26"/>
            <p:cNvSpPr txBox="1"/>
            <p:nvPr/>
          </p:nvSpPr>
          <p:spPr>
            <a:xfrm>
              <a:off x="3504397" y="1115082"/>
              <a:ext cx="826454" cy="701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4000"/>
                <a:buFont typeface="Verdana"/>
                <a:buNone/>
              </a:pPr>
              <a:r>
                <a:rPr lang="en-US" sz="40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13</a:t>
              </a:r>
              <a:endParaRPr/>
            </a:p>
          </p:txBody>
        </p:sp>
        <p:pic>
          <p:nvPicPr>
            <p:cNvPr id="174" name="Google Shape;174;p26" descr="28_mate1_ill.ps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8026400" cy="625746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Macintosh PowerPoint</Application>
  <PresentationFormat>Widescreen</PresentationFormat>
  <Paragraphs>28</Paragraphs>
  <Slides>16</Slides>
  <Notes>16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9" baseType="lpstr">
      <vt:lpstr>Arial</vt:lpstr>
      <vt:lpstr>Verdana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2024-06-17T09:25:38Z</dcterms:modified>
</cp:coreProperties>
</file>