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b20a68116a_0_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gb20a68116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 type="tx">
  <p:cSld name="TITLE_AND_BODY">
    <p:bg>
      <p:bgPr>
        <a:solidFill>
          <a:schemeClr val="accen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695326" y="1989135"/>
            <a:ext cx="6619876" cy="2879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6" name="Google Shape;16;p2" descr="Google Shape;6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7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39687" y="6215381"/>
            <a:ext cx="297913" cy="28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bg>
      <p:bgPr>
        <a:solidFill>
          <a:srgbClr val="FEFEFE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  <a:defRPr sz="2400"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bg>
      <p:bgPr>
        <a:solidFill>
          <a:srgbClr val="FEFEFE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esto + 1 Immagine">
  <p:cSld name="2_Testo + 1 Immagine">
    <p:bg>
      <p:bgPr>
        <a:solidFill>
          <a:srgbClr val="FEFEFE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/>
          <p:nvPr/>
        </p:nvSpPr>
        <p:spPr>
          <a:xfrm>
            <a:off x="0" y="6020382"/>
            <a:ext cx="841107" cy="84110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2" name="Google Shape;72;p13" descr="Google Shape;6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8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3"/>
          <p:cNvSpPr txBox="1"/>
          <p:nvPr/>
        </p:nvSpPr>
        <p:spPr>
          <a:xfrm>
            <a:off x="741043" y="6308725"/>
            <a:ext cx="10605422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3"/>
          </p:nvPr>
        </p:nvSpPr>
        <p:spPr>
          <a:xfrm>
            <a:off x="695324" y="1989138"/>
            <a:ext cx="5040002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  <a:defRPr sz="2400"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bg>
      <p:bgPr>
        <a:solidFill>
          <a:srgbClr val="FEFEFE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 b="1">
                <a:solidFill>
                  <a:schemeClr val="accen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oletto + Immagine">
  <p:cSld name="Titoletto + Immagine">
    <p:bg>
      <p:bgPr>
        <a:solidFill>
          <a:srgbClr val="FEFEFE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/>
          <p:nvPr/>
        </p:nvSpPr>
        <p:spPr>
          <a:xfrm>
            <a:off x="0" y="6020382"/>
            <a:ext cx="841107" cy="84110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4" name="Google Shape;84;p15" descr="Google Shape;6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5"/>
          <p:cNvSpPr txBox="1"/>
          <p:nvPr/>
        </p:nvSpPr>
        <p:spPr>
          <a:xfrm>
            <a:off x="741043" y="6308725"/>
            <a:ext cx="10605422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86" name="Google Shape;86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oletto + vuoto">
  <p:cSld name="Titoletto + vuoto">
    <p:bg>
      <p:bgPr>
        <a:solidFill>
          <a:srgbClr val="FEFEFE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/>
          <p:nvPr/>
        </p:nvSpPr>
        <p:spPr>
          <a:xfrm>
            <a:off x="0" y="6020382"/>
            <a:ext cx="841107" cy="84110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1" name="Google Shape;91;p16" descr="Google Shape;6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8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741043" y="6308725"/>
            <a:ext cx="10605422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>
                <a:solidFill>
                  <a:schemeClr val="accent1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>
                <a:solidFill>
                  <a:schemeClr val="accen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magina + didascalia">
  <p:cSld name="Immagina + didascalia">
    <p:bg>
      <p:bgPr>
        <a:solidFill>
          <a:srgbClr val="FEFEFE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/>
          <p:nvPr/>
        </p:nvSpPr>
        <p:spPr>
          <a:xfrm>
            <a:off x="0" y="6020382"/>
            <a:ext cx="841107" cy="84110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7" name="Google Shape;97;p17" descr="Google Shape;6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8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/>
          <p:nvPr/>
        </p:nvSpPr>
        <p:spPr>
          <a:xfrm>
            <a:off x="741043" y="6308725"/>
            <a:ext cx="10605422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9" name="Google Shape;99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0" name="Google Shape;100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/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/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/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/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onne Txt + Img">
  <p:cSld name="3 colonne Txt + Img">
    <p:bg>
      <p:bgPr>
        <a:solidFill>
          <a:srgbClr val="FEFEFE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/>
            </a:lvl1pPr>
            <a:lvl2pPr marL="914400" lvl="1" indent="-3429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/>
            </a:lvl2pPr>
            <a:lvl3pPr marL="1371600" lvl="2" indent="-2286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/>
            </a:lvl3pPr>
            <a:lvl4pPr marL="1828800" lvl="3" indent="-3429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/>
            </a:lvl4pPr>
            <a:lvl5pPr marL="2286000" lvl="4" indent="-3429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4"/>
          </p:nvPr>
        </p:nvSpPr>
        <p:spPr>
          <a:xfrm>
            <a:off x="4495799" y="3855458"/>
            <a:ext cx="3240002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2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 b="1">
                <a:solidFill>
                  <a:schemeClr val="accen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bg>
      <p:bgPr>
        <a:solidFill>
          <a:schemeClr val="accen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695325" y="1989136"/>
            <a:ext cx="9001125" cy="2879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1" name="Google Shape;31;p4" descr="Google Shape;6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695325" y="1989136"/>
            <a:ext cx="9001125" cy="2879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6" name="Google Shape;36;p5" descr="Google Shape;6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695326" y="1989136"/>
            <a:ext cx="6619875" cy="2879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>
                <a:solidFill>
                  <a:srgbClr val="FEFEFE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1" name="Google Shape;41;p6" descr="Google Shape;6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6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 b="1">
                <a:solidFill>
                  <a:srgbClr val="C69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6456674" y="549274"/>
            <a:ext cx="5040001" cy="5759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None/>
              <a:defRPr sz="2400"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cetto chiave 02">
  <p:cSld name="Concetto chiave 02">
    <p:bg>
      <p:bgPr>
        <a:solidFill>
          <a:srgbClr val="FEFEFE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/>
          <p:nvPr/>
        </p:nvSpPr>
        <p:spPr>
          <a:xfrm>
            <a:off x="0" y="6020382"/>
            <a:ext cx="841107" cy="84110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8" name="Google Shape;58;p10" descr="Google Shape;6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18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0"/>
          <p:cNvSpPr txBox="1"/>
          <p:nvPr/>
        </p:nvSpPr>
        <p:spPr>
          <a:xfrm>
            <a:off x="741043" y="6308725"/>
            <a:ext cx="10605422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Addizione con le dita</a:t>
            </a:r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08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6020382"/>
            <a:ext cx="841107" cy="84110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65;p13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308725"/>
            <a:ext cx="10605422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marR="0" lvl="0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19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  <a:defRPr sz="3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758650" y="6359875"/>
            <a:ext cx="3234000" cy="42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Addizione con le dita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8" descr="Immagine 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0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8"/>
          <p:cNvSpPr/>
          <p:nvPr/>
        </p:nvSpPr>
        <p:spPr>
          <a:xfrm>
            <a:off x="1070325" y="1744225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31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1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a me come fare le addizioni con le dita</a:t>
            </a:r>
            <a:endParaRPr sz="3100" b="1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1118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INFINE CONTA LE DITA ALZATE: È IL </a:t>
            </a:r>
            <a:r>
              <a:rPr lang="en-US">
                <a:solidFill>
                  <a:schemeClr val="accent2"/>
                </a:solidFill>
              </a:rPr>
              <a:t>RISULTATO</a:t>
            </a:r>
            <a:endParaRPr/>
          </a:p>
        </p:txBody>
      </p:sp>
      <p:pic>
        <p:nvPicPr>
          <p:cNvPr id="160" name="Google Shape;160;p27" descr="Immagine 3"/>
          <p:cNvPicPr preferRelativeResize="0"/>
          <p:nvPr/>
        </p:nvPicPr>
        <p:blipFill rotWithShape="1">
          <a:blip r:embed="rId3">
            <a:alphaModFix/>
          </a:blip>
          <a:srcRect l="13857" r="11996"/>
          <a:stretch/>
        </p:blipFill>
        <p:spPr>
          <a:xfrm>
            <a:off x="3869875" y="595725"/>
            <a:ext cx="4567201" cy="5255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7"/>
          <p:cNvSpPr txBox="1"/>
          <p:nvPr/>
        </p:nvSpPr>
        <p:spPr>
          <a:xfrm>
            <a:off x="3869875" y="5151750"/>
            <a:ext cx="4567200" cy="8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Calibri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3</a:t>
            </a:r>
            <a:r>
              <a:rPr lang="en-US" sz="460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+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5 </a:t>
            </a:r>
            <a:r>
              <a:rPr lang="en-US" sz="46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=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4600" b="1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8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8" descr="image2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6"/>
            <a:ext cx="4161373" cy="5993348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8"/>
          <p:cNvSpPr txBox="1"/>
          <p:nvPr/>
        </p:nvSpPr>
        <p:spPr>
          <a:xfrm>
            <a:off x="945892" y="1547431"/>
            <a:ext cx="4769469" cy="3061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l" rtl="0">
              <a:lnSpc>
                <a:spcPct val="12826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6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insieme:</a:t>
            </a:r>
            <a:endParaRPr/>
          </a:p>
          <a:p>
            <a:pPr marL="0" marR="0" lvl="0" indent="0" algn="l" rtl="0">
              <a:lnSpc>
                <a:spcPct val="12826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addizioniamo</a:t>
            </a:r>
            <a:endParaRPr/>
          </a:p>
          <a:p>
            <a:pPr marL="0" marR="0" lvl="0" indent="0" algn="l" rtl="0">
              <a:lnSpc>
                <a:spcPct val="12826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5 </a:t>
            </a: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+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endParaRPr/>
          </a:p>
        </p:txBody>
      </p:sp>
      <p:sp>
        <p:nvSpPr>
          <p:cNvPr id="168" name="Google Shape;168;p28"/>
          <p:cNvSpPr/>
          <p:nvPr/>
        </p:nvSpPr>
        <p:spPr>
          <a:xfrm>
            <a:off x="789300" y="6329725"/>
            <a:ext cx="3348600" cy="42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Addizione con le dita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9" descr="Segnaposto contenuto 4"/>
          <p:cNvPicPr preferRelativeResize="0"/>
          <p:nvPr/>
        </p:nvPicPr>
        <p:blipFill rotWithShape="1">
          <a:blip r:embed="rId3">
            <a:alphaModFix/>
          </a:blip>
          <a:srcRect l="7831" t="14422" r="10675" b="10732"/>
          <a:stretch/>
        </p:blipFill>
        <p:spPr>
          <a:xfrm>
            <a:off x="3371775" y="1647575"/>
            <a:ext cx="5264549" cy="374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30" descr="Segnaposto contenuto 4"/>
          <p:cNvPicPr preferRelativeResize="0"/>
          <p:nvPr/>
        </p:nvPicPr>
        <p:blipFill rotWithShape="1">
          <a:blip r:embed="rId3">
            <a:alphaModFix/>
          </a:blip>
          <a:srcRect l="8820" t="10207" r="15209" b="23160"/>
          <a:stretch/>
        </p:blipFill>
        <p:spPr>
          <a:xfrm>
            <a:off x="3456063" y="1597525"/>
            <a:ext cx="5279874" cy="366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31" descr="Immagine 7"/>
          <p:cNvPicPr preferRelativeResize="0"/>
          <p:nvPr/>
        </p:nvPicPr>
        <p:blipFill rotWithShape="1">
          <a:blip r:embed="rId3">
            <a:alphaModFix/>
          </a:blip>
          <a:srcRect l="8074" r="6667"/>
          <a:stretch/>
        </p:blipFill>
        <p:spPr>
          <a:xfrm>
            <a:off x="3662975" y="409100"/>
            <a:ext cx="5134274" cy="519947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1"/>
          <p:cNvSpPr txBox="1"/>
          <p:nvPr/>
        </p:nvSpPr>
        <p:spPr>
          <a:xfrm>
            <a:off x="3693675" y="5014075"/>
            <a:ext cx="4988700" cy="8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Calibri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5</a:t>
            </a:r>
            <a:r>
              <a:rPr lang="en-US" sz="460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+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 </a:t>
            </a:r>
            <a:r>
              <a:rPr lang="en-US" sz="46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=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4600" b="1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rPr>
              <a:t>7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ADDIZIONA 3 E 5</a:t>
            </a:r>
            <a:endParaRPr/>
          </a:p>
        </p:txBody>
      </p:sp>
      <p:sp>
        <p:nvSpPr>
          <p:cNvPr id="116" name="Google Shape;116;p19"/>
          <p:cNvSpPr txBox="1"/>
          <p:nvPr/>
        </p:nvSpPr>
        <p:spPr>
          <a:xfrm>
            <a:off x="4858350" y="2966400"/>
            <a:ext cx="3180300" cy="9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Calibri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3</a:t>
            </a:r>
            <a:r>
              <a:rPr lang="en-US" sz="650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+ </a:t>
            </a:r>
            <a:r>
              <a:rPr lang="en-US" sz="65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5</a:t>
            </a:r>
            <a:endParaRPr sz="650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PARTI CON LE MANI CHIUSE</a:t>
            </a:r>
            <a:endParaRPr/>
          </a:p>
        </p:txBody>
      </p:sp>
      <p:pic>
        <p:nvPicPr>
          <p:cNvPr id="122" name="Google Shape;122;p20" descr="Segnaposto contenuto 4"/>
          <p:cNvPicPr preferRelativeResize="0"/>
          <p:nvPr/>
        </p:nvPicPr>
        <p:blipFill rotWithShape="1">
          <a:blip r:embed="rId3">
            <a:alphaModFix/>
          </a:blip>
          <a:srcRect l="20555" t="17628" r="23799" b="22491"/>
          <a:stretch/>
        </p:blipFill>
        <p:spPr>
          <a:xfrm>
            <a:off x="4038600" y="2418875"/>
            <a:ext cx="4114800" cy="32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997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ALZA TANTE DITA QUANTE NE INDICA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IL </a:t>
            </a:r>
            <a:r>
              <a:rPr lang="en-US">
                <a:solidFill>
                  <a:schemeClr val="accent3"/>
                </a:solidFill>
              </a:rPr>
              <a:t>PRIMO NUMERO</a:t>
            </a:r>
            <a:r>
              <a:rPr lang="en-US" sz="2400" b="1">
                <a:solidFill>
                  <a:schemeClr val="accent1"/>
                </a:solidFill>
              </a:rPr>
              <a:t>, CIOÈ</a:t>
            </a:r>
            <a:r>
              <a:rPr lang="en-US">
                <a:solidFill>
                  <a:schemeClr val="accent4"/>
                </a:solidFill>
              </a:rPr>
              <a:t> </a:t>
            </a:r>
            <a:r>
              <a:rPr lang="en-US">
                <a:solidFill>
                  <a:schemeClr val="accent3"/>
                </a:solidFill>
              </a:rPr>
              <a:t>3</a:t>
            </a:r>
            <a:endParaRPr/>
          </a:p>
        </p:txBody>
      </p:sp>
      <p:pic>
        <p:nvPicPr>
          <p:cNvPr id="128" name="Google Shape;128;p21" descr="Immagine 2"/>
          <p:cNvPicPr preferRelativeResize="0"/>
          <p:nvPr/>
        </p:nvPicPr>
        <p:blipFill rotWithShape="1">
          <a:blip r:embed="rId3">
            <a:alphaModFix/>
          </a:blip>
          <a:srcRect l="18663" t="15872" r="11303" b="15742"/>
          <a:stretch/>
        </p:blipFill>
        <p:spPr>
          <a:xfrm>
            <a:off x="3651475" y="1872563"/>
            <a:ext cx="4889049" cy="380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2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1118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ALZA TANTE DITA QUANTE NE INDICA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US" sz="2400" b="1">
                <a:solidFill>
                  <a:schemeClr val="accent1"/>
                </a:solidFill>
              </a:rPr>
              <a:t>IL </a:t>
            </a:r>
            <a:r>
              <a:rPr lang="en-US">
                <a:solidFill>
                  <a:schemeClr val="accent4"/>
                </a:solidFill>
              </a:rPr>
              <a:t>SECONDO NUMERO</a:t>
            </a:r>
            <a:r>
              <a:rPr lang="en-US" sz="2400" b="1">
                <a:solidFill>
                  <a:schemeClr val="accent1"/>
                </a:solidFill>
              </a:rPr>
              <a:t>, CIOÈ</a:t>
            </a:r>
            <a:r>
              <a:rPr lang="en-US">
                <a:solidFill>
                  <a:schemeClr val="accent4"/>
                </a:solidFill>
              </a:rPr>
              <a:t> 5</a:t>
            </a:r>
            <a:endParaRPr/>
          </a:p>
        </p:txBody>
      </p:sp>
      <p:pic>
        <p:nvPicPr>
          <p:cNvPr id="134" name="Google Shape;134;p22" descr="Immagine 2"/>
          <p:cNvPicPr preferRelativeResize="0"/>
          <p:nvPr/>
        </p:nvPicPr>
        <p:blipFill rotWithShape="1">
          <a:blip r:embed="rId3">
            <a:alphaModFix/>
          </a:blip>
          <a:srcRect l="18663" t="15872" r="11303" b="15742"/>
          <a:stretch/>
        </p:blipFill>
        <p:spPr>
          <a:xfrm>
            <a:off x="3651475" y="1872563"/>
            <a:ext cx="4889049" cy="380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3" descr="Immagine 3"/>
          <p:cNvPicPr preferRelativeResize="0"/>
          <p:nvPr/>
        </p:nvPicPr>
        <p:blipFill rotWithShape="1">
          <a:blip r:embed="rId3">
            <a:alphaModFix/>
          </a:blip>
          <a:srcRect l="11133" t="22867" r="20811" b="13805"/>
          <a:stretch/>
        </p:blipFill>
        <p:spPr>
          <a:xfrm>
            <a:off x="3379450" y="2107350"/>
            <a:ext cx="5462775" cy="356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4" descr="Segnaposto contenuto 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0026" y="1219300"/>
            <a:ext cx="6421599" cy="497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3125" y="1295400"/>
            <a:ext cx="7048500" cy="556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6" descr="Immagine 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83975" y="743325"/>
            <a:ext cx="7026575" cy="606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DC327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Macintosh PowerPoint</Application>
  <PresentationFormat>Widescreen</PresentationFormat>
  <Paragraphs>16</Paragraphs>
  <Slides>14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8" baseType="lpstr">
      <vt:lpstr>Arial</vt:lpstr>
      <vt:lpstr>Calibri</vt:lpstr>
      <vt:lpstr>Verdana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2024-06-17T09:24:56Z</dcterms:modified>
</cp:coreProperties>
</file>