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9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75" name="Google Shape;75;p11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6" name="Google Shape;76;p11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12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82" name="Google Shape;82;p12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3" name="Google Shape;83;p12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4" name="Google Shape;84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3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5" cy="4319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oogle Shape;93;p14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94" name="Google Shape;94;p14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5" name="Google Shape;95;p14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1" y="6020382"/>
            <a:ext cx="841109" cy="8411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62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grpSp>
        <p:nvGrpSpPr>
          <p:cNvPr id="22" name="Google Shape;22;p3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23" name="Google Shape;23;p3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4" name="Google Shape;24;p3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25" name="Google Shape;25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4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4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6" name="Google Shape;36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1" name="Google Shape;41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6" name="Google Shape;46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8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7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51" name="Google Shape;51;p7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2" name="Google Shape;52;p7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3" name="Google Shape;53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8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58" name="Google Shape;58;p8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9" name="Google Shape;59;p8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2"/>
          </p:nvPr>
        </p:nvSpPr>
        <p:spPr>
          <a:xfrm>
            <a:off x="6456674" y="549272"/>
            <a:ext cx="5040003" cy="5759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9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66" name="Google Shape;66;p9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7" name="Google Shape;67;p9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1" y="6020382"/>
            <a:ext cx="841109" cy="8411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62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8" y="657546"/>
            <a:ext cx="3848622" cy="554291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8"/>
          <p:cNvSpPr/>
          <p:nvPr/>
        </p:nvSpPr>
        <p:spPr>
          <a:xfrm>
            <a:off x="1208125" y="1309575"/>
            <a:ext cx="5237700" cy="2503800"/>
          </a:xfrm>
          <a:prstGeom prst="wedgeRoundRectCallout">
            <a:avLst>
              <a:gd name="adj1" fmla="val 62972"/>
              <a:gd name="adj2" fmla="val -25384"/>
              <a:gd name="adj3" fmla="val 0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27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7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come fare le sottrazioni con le dita</a:t>
            </a:r>
            <a:endParaRPr sz="2700" b="1">
              <a:solidFill>
                <a:schemeClr val="accen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7" descr="5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0859" y="-372181"/>
            <a:ext cx="8026402" cy="62574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8" descr="4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5900" y="-368300"/>
            <a:ext cx="972670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9" descr="3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5900" y="-368300"/>
            <a:ext cx="80264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0"/>
          <p:cNvSpPr txBox="1"/>
          <p:nvPr/>
        </p:nvSpPr>
        <p:spPr>
          <a:xfrm>
            <a:off x="3693674" y="5014074"/>
            <a:ext cx="4988703" cy="80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5</a:t>
            </a:r>
            <a:r>
              <a:rPr lang="en-US" sz="4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 </a:t>
            </a:r>
            <a:r>
              <a:rPr lang="en-US" sz="46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=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00" b="1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endParaRPr/>
          </a:p>
        </p:txBody>
      </p:sp>
      <p:pic>
        <p:nvPicPr>
          <p:cNvPr id="189" name="Google Shape;189;p30" descr="3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2607" y="-682173"/>
            <a:ext cx="9042852" cy="6858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2 A 8</a:t>
            </a:r>
            <a:endParaRPr/>
          </a:p>
        </p:txBody>
      </p:sp>
      <p:sp>
        <p:nvSpPr>
          <p:cNvPr id="124" name="Google Shape;124;p19"/>
          <p:cNvSpPr txBox="1"/>
          <p:nvPr/>
        </p:nvSpPr>
        <p:spPr>
          <a:xfrm>
            <a:off x="4858349" y="2966398"/>
            <a:ext cx="3180302" cy="1094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8</a:t>
            </a:r>
            <a:r>
              <a:rPr lang="en-US" sz="65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PARTI CON LE MANI CHIUSE</a:t>
            </a:r>
            <a:endParaRPr/>
          </a:p>
        </p:txBody>
      </p:sp>
      <p:pic>
        <p:nvPicPr>
          <p:cNvPr id="130" name="Google Shape;130;p20" descr="0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6434" y="589491"/>
            <a:ext cx="10293484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997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ALZA TANTE DITA QUANTE NE INDICA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IL </a:t>
            </a:r>
            <a:r>
              <a:rPr lang="en-US">
                <a:solidFill>
                  <a:schemeClr val="accent3"/>
                </a:solidFill>
              </a:rPr>
              <a:t>PRIMO NUMERO</a:t>
            </a:r>
            <a:r>
              <a:rPr lang="en-US" sz="2400" b="1">
                <a:solidFill>
                  <a:schemeClr val="accent1"/>
                </a:solidFill>
              </a:rPr>
              <a:t>, CIOÈ</a:t>
            </a:r>
            <a:r>
              <a:rPr lang="en-US">
                <a:solidFill>
                  <a:schemeClr val="accent4"/>
                </a:solidFill>
              </a:rPr>
              <a:t> </a:t>
            </a:r>
            <a:r>
              <a:rPr lang="en-US">
                <a:solidFill>
                  <a:schemeClr val="accent3"/>
                </a:solidFill>
              </a:rPr>
              <a:t>8</a:t>
            </a:r>
            <a:endParaRPr/>
          </a:p>
        </p:txBody>
      </p:sp>
      <p:pic>
        <p:nvPicPr>
          <p:cNvPr id="136" name="Google Shape;136;p21" descr="8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451" y="331891"/>
            <a:ext cx="8027098" cy="6858001"/>
          </a:xfrm>
          <a:prstGeom prst="rect">
            <a:avLst/>
          </a:prstGeom>
          <a:noFill/>
          <a:ln>
            <a:noFill/>
          </a:ln>
          <a:effectLst>
            <a:reflection stA="50000" endPos="4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118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ABBASSA TANTE DITA QUANTE NE INDICA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IL </a:t>
            </a:r>
            <a:r>
              <a:rPr lang="en-US">
                <a:solidFill>
                  <a:schemeClr val="accent4"/>
                </a:solidFill>
              </a:rPr>
              <a:t>SECONDO NUMERO</a:t>
            </a:r>
            <a:r>
              <a:rPr lang="en-US" sz="2400" b="1">
                <a:solidFill>
                  <a:schemeClr val="accent1"/>
                </a:solidFill>
              </a:rPr>
              <a:t>, CIOÈ</a:t>
            </a:r>
            <a:r>
              <a:rPr lang="en-US">
                <a:solidFill>
                  <a:schemeClr val="accent4"/>
                </a:solidFill>
              </a:rPr>
              <a:t> 2</a:t>
            </a:r>
            <a:endParaRPr/>
          </a:p>
        </p:txBody>
      </p:sp>
      <p:pic>
        <p:nvPicPr>
          <p:cNvPr id="142" name="Google Shape;142;p22" descr="8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450" y="331891"/>
            <a:ext cx="8027099" cy="6858001"/>
          </a:xfrm>
          <a:prstGeom prst="rect">
            <a:avLst/>
          </a:prstGeom>
          <a:noFill/>
          <a:ln>
            <a:noFill/>
          </a:ln>
          <a:effectLst>
            <a:reflection stA="50000" endPos="4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3" descr="7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2800" y="73176"/>
            <a:ext cx="8026401" cy="69308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4" descr="6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43674" y="376211"/>
            <a:ext cx="8689935" cy="6858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118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INFINE CONTA LE DITA ALZATE: È IL </a:t>
            </a:r>
            <a:r>
              <a:rPr lang="en-US">
                <a:solidFill>
                  <a:schemeClr val="accent2"/>
                </a:solidFill>
              </a:rPr>
              <a:t>RISULTATO</a:t>
            </a:r>
            <a:endParaRPr/>
          </a:p>
        </p:txBody>
      </p:sp>
      <p:sp>
        <p:nvSpPr>
          <p:cNvPr id="158" name="Google Shape;158;p25"/>
          <p:cNvSpPr txBox="1"/>
          <p:nvPr/>
        </p:nvSpPr>
        <p:spPr>
          <a:xfrm>
            <a:off x="3869875" y="5151749"/>
            <a:ext cx="4567200" cy="80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8</a:t>
            </a:r>
            <a:r>
              <a:rPr lang="en-US" sz="4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 </a:t>
            </a:r>
            <a:r>
              <a:rPr lang="en-US" sz="46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=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00" b="1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6</a:t>
            </a:r>
            <a:endParaRPr/>
          </a:p>
        </p:txBody>
      </p:sp>
      <p:pic>
        <p:nvPicPr>
          <p:cNvPr id="159" name="Google Shape;159;p25" descr="6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43867" y="402132"/>
            <a:ext cx="8015497" cy="63257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6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5" cy="5993351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6"/>
          <p:cNvSpPr txBox="1"/>
          <p:nvPr/>
        </p:nvSpPr>
        <p:spPr>
          <a:xfrm>
            <a:off x="945890" y="1547429"/>
            <a:ext cx="4769472" cy="353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sottraiamo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5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–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/>
          </a:p>
        </p:txBody>
      </p:sp>
      <p:grpSp>
        <p:nvGrpSpPr>
          <p:cNvPr id="166" name="Google Shape;166;p26"/>
          <p:cNvGrpSpPr/>
          <p:nvPr/>
        </p:nvGrpSpPr>
        <p:grpSpPr>
          <a:xfrm>
            <a:off x="789297" y="6329723"/>
            <a:ext cx="3348606" cy="421505"/>
            <a:chOff x="-1" y="-1"/>
            <a:chExt cx="3348604" cy="421503"/>
          </a:xfrm>
        </p:grpSpPr>
        <p:sp>
          <p:nvSpPr>
            <p:cNvPr id="167" name="Google Shape;167;p26"/>
            <p:cNvSpPr/>
            <p:nvPr/>
          </p:nvSpPr>
          <p:spPr>
            <a:xfrm>
              <a:off x="-1" y="-1"/>
              <a:ext cx="3348604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8" name="Google Shape;168;p26"/>
            <p:cNvSpPr txBox="1"/>
            <p:nvPr/>
          </p:nvSpPr>
          <p:spPr>
            <a:xfrm>
              <a:off x="-1" y="43124"/>
              <a:ext cx="3348604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Addizione con le dita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Macintosh PowerPoint</Application>
  <PresentationFormat>Widescreen</PresentationFormat>
  <Paragraphs>16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6" baseType="lpstr">
      <vt:lpstr>Arial</vt:lpstr>
      <vt:lpstr>Verdana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2024-06-17T09:25:48Z</dcterms:modified>
</cp:coreProperties>
</file>