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 snapToObjects="1">
      <p:cViewPr varScale="1">
        <p:scale>
          <a:sx n="107" d="100"/>
          <a:sy n="107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_AND_BODY" type="title">
  <p:cSld name="TITLE">
    <p:bg>
      <p:bgPr>
        <a:solidFill>
          <a:schemeClr val="accent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695326" y="1989134"/>
            <a:ext cx="6619876" cy="2879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pic>
        <p:nvPicPr>
          <p:cNvPr id="18" name="Google Shape;18;p2" descr="Google Shape;16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78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o + 1 Immagine">
  <p:cSld name="Testo + 1 Immagine">
    <p:bg>
      <p:bgPr>
        <a:solidFill>
          <a:srgbClr val="FEFEFE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 txBox="1">
            <a:spLocks noGrp="1"/>
          </p:cNvSpPr>
          <p:nvPr>
            <p:ph type="body" idx="1"/>
          </p:nvPr>
        </p:nvSpPr>
        <p:spPr>
          <a:xfrm>
            <a:off x="695323" y="549275"/>
            <a:ext cx="9001126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body" idx="2"/>
          </p:nvPr>
        </p:nvSpPr>
        <p:spPr>
          <a:xfrm>
            <a:off x="695323" y="1989138"/>
            <a:ext cx="9001126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1pPr>
            <a:lvl2pPr marL="914400" lvl="1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2pPr>
            <a:lvl3pPr marL="1371600" lvl="2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3pPr>
            <a:lvl4pPr marL="1828800" lvl="3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4pPr>
            <a:lvl5pPr marL="2286000" lvl="4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ella">
  <p:cSld name="Tabella">
    <p:bg>
      <p:bgPr>
        <a:solidFill>
          <a:srgbClr val="FEFEFE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2"/>
          </p:nvPr>
        </p:nvSpPr>
        <p:spPr>
          <a:xfrm>
            <a:off x="6456674" y="549276"/>
            <a:ext cx="5040001" cy="143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1pPr>
            <a:lvl2pPr marL="914400" lvl="1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2pPr>
            <a:lvl3pPr marL="1371600" lvl="2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3pPr>
            <a:lvl4pPr marL="1828800" lvl="3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4pPr>
            <a:lvl5pPr marL="2286000" lvl="4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esto + 1 Immagine">
  <p:cSld name="2_Testo + 1 Immagine">
    <p:bg>
      <p:bgPr>
        <a:solidFill>
          <a:srgbClr val="FEFEFE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/>
          <p:nvPr/>
        </p:nvSpPr>
        <p:spPr>
          <a:xfrm>
            <a:off x="0" y="6020382"/>
            <a:ext cx="841108" cy="841109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80" name="Google Shape;80;p13" descr="Google Shape;72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19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3"/>
          <p:cNvSpPr txBox="1"/>
          <p:nvPr/>
        </p:nvSpPr>
        <p:spPr>
          <a:xfrm>
            <a:off x="741043" y="6461462"/>
            <a:ext cx="10605422" cy="243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body" idx="3"/>
          </p:nvPr>
        </p:nvSpPr>
        <p:spPr>
          <a:xfrm>
            <a:off x="695323" y="1989138"/>
            <a:ext cx="5040003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1pPr>
            <a:lvl2pPr marL="914400" lvl="1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2pPr>
            <a:lvl3pPr marL="1371600" lvl="2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3pPr>
            <a:lvl4pPr marL="1828800" lvl="3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4pPr>
            <a:lvl5pPr marL="2286000" lvl="4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sto + 1 Immagine">
  <p:cSld name="1_Testo + 1 Immagine">
    <p:bg>
      <p:bgPr>
        <a:solidFill>
          <a:srgbClr val="FEFEFE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oletto + Immagine">
  <p:cSld name="Titoletto + Immagine">
    <p:bg>
      <p:bgPr>
        <a:solidFill>
          <a:srgbClr val="FEFEFE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/>
          <p:nvPr/>
        </p:nvSpPr>
        <p:spPr>
          <a:xfrm>
            <a:off x="0" y="6020382"/>
            <a:ext cx="841108" cy="841109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92" name="Google Shape;92;p15" descr="Google Shape;84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19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5"/>
          <p:cNvSpPr txBox="1"/>
          <p:nvPr/>
        </p:nvSpPr>
        <p:spPr>
          <a:xfrm>
            <a:off x="741043" y="6461462"/>
            <a:ext cx="10605422" cy="243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94" name="Google Shape;94;p15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10801350" cy="482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5" name="Google Shape;95;p15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>
                <a:solidFill>
                  <a:schemeClr val="accent1"/>
                </a:solidFill>
              </a:defRPr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>
                <a:solidFill>
                  <a:schemeClr val="accen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>
                <a:solidFill>
                  <a:schemeClr val="accent1"/>
                </a:solidFill>
              </a:defRPr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>
                <a:solidFill>
                  <a:schemeClr val="accent1"/>
                </a:solidFill>
              </a:defRPr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>
                <a:solidFill>
                  <a:schemeClr val="accent1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15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oletto + vuoto">
  <p:cSld name="Titoletto + vuoto">
    <p:bg>
      <p:bgPr>
        <a:solidFill>
          <a:srgbClr val="FEFEFE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/>
          <p:nvPr/>
        </p:nvSpPr>
        <p:spPr>
          <a:xfrm>
            <a:off x="0" y="6020382"/>
            <a:ext cx="841108" cy="841109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99" name="Google Shape;99;p16" descr="Google Shape;91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19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6"/>
          <p:cNvSpPr txBox="1"/>
          <p:nvPr/>
        </p:nvSpPr>
        <p:spPr>
          <a:xfrm>
            <a:off x="741043" y="6461462"/>
            <a:ext cx="10605422" cy="243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>
                <a:solidFill>
                  <a:schemeClr val="accent1"/>
                </a:solidFill>
              </a:defRPr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>
                <a:solidFill>
                  <a:schemeClr val="accen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>
                <a:solidFill>
                  <a:schemeClr val="accent1"/>
                </a:solidFill>
              </a:defRPr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>
                <a:solidFill>
                  <a:schemeClr val="accent1"/>
                </a:solidFill>
              </a:defRPr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>
                <a:solidFill>
                  <a:schemeClr val="accent1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magina + didascalia">
  <p:cSld name="Immagina + didascalia">
    <p:bg>
      <p:bgPr>
        <a:solidFill>
          <a:srgbClr val="FEFEFE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/>
          <p:nvPr/>
        </p:nvSpPr>
        <p:spPr>
          <a:xfrm>
            <a:off x="0" y="6020382"/>
            <a:ext cx="841108" cy="841109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05" name="Google Shape;105;p17" descr="Google Shape;97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19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7"/>
          <p:cNvSpPr txBox="1"/>
          <p:nvPr/>
        </p:nvSpPr>
        <p:spPr>
          <a:xfrm>
            <a:off x="741043" y="6461462"/>
            <a:ext cx="10605422" cy="243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107" name="Google Shape;107;p17"/>
          <p:cNvSpPr>
            <a:spLocks noGrp="1"/>
          </p:cNvSpPr>
          <p:nvPr>
            <p:ph type="pic" idx="2"/>
          </p:nvPr>
        </p:nvSpPr>
        <p:spPr>
          <a:xfrm>
            <a:off x="695326" y="549275"/>
            <a:ext cx="10801351" cy="4824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695325" y="5373687"/>
            <a:ext cx="10801350" cy="935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marL="457200" lvl="0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/>
            </a:lvl1pPr>
            <a:lvl2pPr marL="914400" lvl="1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/>
            </a:lvl2pPr>
            <a:lvl3pPr marL="1371600" lvl="2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/>
            </a:lvl3pPr>
            <a:lvl4pPr marL="1828800" lvl="3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/>
            </a:lvl4pPr>
            <a:lvl5pPr marL="2286000" lvl="4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/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 colonne Txt + Img" type="tx">
  <p:cSld name="TITLE_AND_BODY">
    <p:bg>
      <p:bgPr>
        <a:solidFill>
          <a:srgbClr val="FEFEFE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0" y="6020382"/>
            <a:ext cx="841108" cy="841109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3" name="Google Shape;23;p3" descr="Google Shape;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19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 txBox="1"/>
          <p:nvPr/>
        </p:nvSpPr>
        <p:spPr>
          <a:xfrm>
            <a:off x="741043" y="6461462"/>
            <a:ext cx="10605422" cy="243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grpSp>
        <p:nvGrpSpPr>
          <p:cNvPr id="25" name="Google Shape;25;p3"/>
          <p:cNvGrpSpPr/>
          <p:nvPr/>
        </p:nvGrpSpPr>
        <p:grpSpPr>
          <a:xfrm>
            <a:off x="758648" y="6359874"/>
            <a:ext cx="3234004" cy="421502"/>
            <a:chOff x="-1" y="0"/>
            <a:chExt cx="3234002" cy="421500"/>
          </a:xfrm>
        </p:grpSpPr>
        <p:sp>
          <p:nvSpPr>
            <p:cNvPr id="26" name="Google Shape;26;p3"/>
            <p:cNvSpPr/>
            <p:nvPr/>
          </p:nvSpPr>
          <p:spPr>
            <a:xfrm>
              <a:off x="-1" y="0"/>
              <a:ext cx="3234002" cy="4215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7" name="Google Shape;27;p3"/>
            <p:cNvSpPr txBox="1"/>
            <p:nvPr/>
          </p:nvSpPr>
          <p:spPr>
            <a:xfrm>
              <a:off x="-1" y="43124"/>
              <a:ext cx="3234002" cy="3352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Addizioni con le dita oltre il 10</a:t>
              </a:r>
              <a:endParaRPr/>
            </a:p>
          </p:txBody>
        </p:sp>
      </p:grpSp>
      <p:sp>
        <p:nvSpPr>
          <p:cNvPr id="28" name="Google Shape;28;p3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3240000" cy="1945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1"/>
          </p:nvPr>
        </p:nvSpPr>
        <p:spPr>
          <a:xfrm>
            <a:off x="695325" y="3855458"/>
            <a:ext cx="3240000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/>
            </a:lvl1pPr>
            <a:lvl2pPr marL="914400" lvl="1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/>
            </a:lvl2pPr>
            <a:lvl3pPr marL="1371600" lvl="2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/>
            </a:lvl3pPr>
            <a:lvl4pPr marL="1828800" lvl="3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/>
            </a:lvl4pPr>
            <a:lvl5pPr marL="2286000" lvl="4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/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3"/>
          <p:cNvSpPr>
            <a:spLocks noGrp="1"/>
          </p:cNvSpPr>
          <p:nvPr>
            <p:ph type="pic" idx="3"/>
          </p:nvPr>
        </p:nvSpPr>
        <p:spPr>
          <a:xfrm>
            <a:off x="449580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body" idx="4"/>
          </p:nvPr>
        </p:nvSpPr>
        <p:spPr>
          <a:xfrm>
            <a:off x="4495798" y="3855458"/>
            <a:ext cx="3240003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1pPr>
            <a:lvl2pPr marL="914400" lvl="1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2pPr>
            <a:lvl3pPr marL="1371600" lvl="2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3pPr>
            <a:lvl4pPr marL="1828800" lvl="3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4pPr>
            <a:lvl5pPr marL="2286000" lvl="4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3"/>
          <p:cNvSpPr>
            <a:spLocks noGrp="1"/>
          </p:cNvSpPr>
          <p:nvPr>
            <p:ph type="pic" idx="5"/>
          </p:nvPr>
        </p:nvSpPr>
        <p:spPr>
          <a:xfrm>
            <a:off x="825752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3" name="Google Shape;33;p3"/>
          <p:cNvSpPr txBox="1">
            <a:spLocks noGrp="1"/>
          </p:cNvSpPr>
          <p:nvPr>
            <p:ph type="body" idx="6"/>
          </p:nvPr>
        </p:nvSpPr>
        <p:spPr>
          <a:xfrm>
            <a:off x="8257519" y="3855458"/>
            <a:ext cx="3240003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1pPr>
            <a:lvl2pPr marL="914400" lvl="1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2pPr>
            <a:lvl3pPr marL="1371600" lvl="2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3pPr>
            <a:lvl4pPr marL="1828800" lvl="3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4pPr>
            <a:lvl5pPr marL="2286000" lvl="4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3"/>
          <p:cNvSpPr txBox="1">
            <a:spLocks noGrp="1"/>
          </p:cNvSpPr>
          <p:nvPr>
            <p:ph type="body" idx="7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1pPr>
            <a:lvl2pPr marL="914400" lvl="1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2pPr>
            <a:lvl3pPr marL="1371600" lvl="2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3pPr>
            <a:lvl4pPr marL="1828800" lvl="3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4pPr>
            <a:lvl5pPr marL="2286000" lvl="4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3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">
  <p:cSld name="TITLE 2">
    <p:bg>
      <p:bgPr>
        <a:solidFill>
          <a:schemeClr val="accent1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4"/>
          <p:cNvSpPr txBox="1">
            <a:spLocks noGrp="1"/>
          </p:cNvSpPr>
          <p:nvPr>
            <p:ph type="title"/>
          </p:nvPr>
        </p:nvSpPr>
        <p:spPr>
          <a:xfrm>
            <a:off x="695325" y="1989135"/>
            <a:ext cx="9001125" cy="2879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pic>
        <p:nvPicPr>
          <p:cNvPr id="39" name="Google Shape;39;p4" descr="Google Shape;31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4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le Slide">
  <p:cSld name="2_Title Slide">
    <p:bg>
      <p:bgPr>
        <a:solidFill>
          <a:schemeClr val="accent1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"/>
          <p:cNvSpPr txBox="1">
            <a:spLocks noGrp="1"/>
          </p:cNvSpPr>
          <p:nvPr>
            <p:ph type="title"/>
          </p:nvPr>
        </p:nvSpPr>
        <p:spPr>
          <a:xfrm>
            <a:off x="695325" y="1989135"/>
            <a:ext cx="9001125" cy="2879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pic>
        <p:nvPicPr>
          <p:cNvPr id="44" name="Google Shape;44;p5" descr="Google Shape;36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5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">
  <p:cSld name="1_Title Slide">
    <p:bg>
      <p:bgPr>
        <a:solidFill>
          <a:schemeClr val="accent1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95326" y="1989135"/>
            <a:ext cx="6619876" cy="2879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pic>
        <p:nvPicPr>
          <p:cNvPr id="49" name="Google Shape;49;p6" descr="Google Shape;41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6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77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itolo + Immagine">
  <p:cSld name="Capitolo + Immagin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itolo + Immagine">
  <p:cSld name="1_Capitolo + Immagin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2"/>
          </p:nvPr>
        </p:nvSpPr>
        <p:spPr>
          <a:xfrm>
            <a:off x="6456674" y="549273"/>
            <a:ext cx="5040001" cy="5759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1pPr>
            <a:lvl2pPr marL="914400" lvl="1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2pPr>
            <a:lvl3pPr marL="1371600" lvl="2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3pPr>
            <a:lvl4pPr marL="1828800" lvl="3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4pPr>
            <a:lvl5pPr marL="2286000" lvl="4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1">
  <p:cSld name="Concetto chiave 01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cetto chiave 02">
  <p:cSld name="Concetto chiave 02">
    <p:bg>
      <p:bgPr>
        <a:solidFill>
          <a:srgbClr val="FEFEFE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/>
          <p:nvPr/>
        </p:nvSpPr>
        <p:spPr>
          <a:xfrm>
            <a:off x="0" y="6020382"/>
            <a:ext cx="841108" cy="841109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6" name="Google Shape;66;p10" descr="Google Shape;58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19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0"/>
          <p:cNvSpPr txBox="1"/>
          <p:nvPr/>
        </p:nvSpPr>
        <p:spPr>
          <a:xfrm>
            <a:off x="741043" y="6461462"/>
            <a:ext cx="10605422" cy="243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Addizione con le dita</a:t>
            </a:r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Verdana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08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0" y="6020382"/>
            <a:ext cx="841108" cy="841109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7" name="Google Shape;7;p1" descr="Google Shape;7;p1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23226" y="6499366"/>
            <a:ext cx="325218" cy="23831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/>
          <p:nvPr/>
        </p:nvSpPr>
        <p:spPr>
          <a:xfrm>
            <a:off x="741043" y="6461462"/>
            <a:ext cx="10605422" cy="243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grpSp>
        <p:nvGrpSpPr>
          <p:cNvPr id="9" name="Google Shape;9;p1"/>
          <p:cNvGrpSpPr/>
          <p:nvPr/>
        </p:nvGrpSpPr>
        <p:grpSpPr>
          <a:xfrm>
            <a:off x="758648" y="6359874"/>
            <a:ext cx="3234004" cy="421502"/>
            <a:chOff x="-1" y="0"/>
            <a:chExt cx="3234002" cy="421500"/>
          </a:xfrm>
        </p:grpSpPr>
        <p:sp>
          <p:nvSpPr>
            <p:cNvPr id="10" name="Google Shape;10;p1"/>
            <p:cNvSpPr/>
            <p:nvPr/>
          </p:nvSpPr>
          <p:spPr>
            <a:xfrm>
              <a:off x="-1" y="0"/>
              <a:ext cx="3234002" cy="4215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" name="Google Shape;11;p1"/>
            <p:cNvSpPr txBox="1"/>
            <p:nvPr/>
          </p:nvSpPr>
          <p:spPr>
            <a:xfrm>
              <a:off x="-1" y="43124"/>
              <a:ext cx="3234002" cy="3352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12" name="Google Shape;12;p1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marL="457200" marR="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18" descr="Google Shape;106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178499" y="657546"/>
            <a:ext cx="3848621" cy="5542909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8"/>
          <p:cNvSpPr/>
          <p:nvPr/>
        </p:nvSpPr>
        <p:spPr>
          <a:xfrm>
            <a:off x="1462175" y="1593600"/>
            <a:ext cx="5022000" cy="2532000"/>
          </a:xfrm>
          <a:prstGeom prst="wedgeRoundRectCallout">
            <a:avLst>
              <a:gd name="adj1" fmla="val 73358"/>
              <a:gd name="adj2" fmla="val -26830"/>
              <a:gd name="adj3" fmla="val 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800"/>
              <a:buFont typeface="Verdana"/>
              <a:buNone/>
            </a:pPr>
            <a:r>
              <a:rPr lang="en-US" sz="27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Impara insieme </a:t>
            </a:r>
            <a:br>
              <a:rPr lang="en-US" sz="27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27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a me come fare  le addizioni con le dita </a:t>
            </a:r>
            <a:endParaRPr sz="3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oltre il 10</a:t>
            </a:r>
            <a:endParaRPr sz="1700" b="1">
              <a:solidFill>
                <a:srgbClr val="FDC327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" name="Google Shape;180;p27"/>
          <p:cNvGrpSpPr/>
          <p:nvPr/>
        </p:nvGrpSpPr>
        <p:grpSpPr>
          <a:xfrm>
            <a:off x="2318064" y="1207944"/>
            <a:ext cx="8026401" cy="6334351"/>
            <a:chOff x="0" y="0"/>
            <a:chExt cx="8026400" cy="6334349"/>
          </a:xfrm>
        </p:grpSpPr>
        <p:pic>
          <p:nvPicPr>
            <p:cNvPr id="181" name="Google Shape;181;p27" descr="6_mate1_ill.ps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8026400" cy="63343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2" name="Google Shape;182;p27"/>
            <p:cNvSpPr txBox="1"/>
            <p:nvPr/>
          </p:nvSpPr>
          <p:spPr>
            <a:xfrm>
              <a:off x="6212186" y="2039431"/>
              <a:ext cx="826453" cy="701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4000"/>
                <a:buFont typeface="Verdana"/>
                <a:buNone/>
              </a:pPr>
              <a:r>
                <a:rPr lang="en-US" sz="4000" b="1" i="0" u="none" strike="noStrike" cap="none">
                  <a:solidFill>
                    <a:schemeClr val="accent2"/>
                  </a:solidFill>
                  <a:latin typeface="Verdana"/>
                  <a:ea typeface="Verdana"/>
                  <a:cs typeface="Verdana"/>
                  <a:sym typeface="Verdana"/>
                </a:rPr>
                <a:t>17</a:t>
              </a:r>
              <a:endParaRPr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8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1118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1">
                <a:solidFill>
                  <a:schemeClr val="accent1"/>
                </a:solidFill>
              </a:rPr>
              <a:t>ECCO IL </a:t>
            </a:r>
            <a:r>
              <a:rPr lang="en-US">
                <a:solidFill>
                  <a:schemeClr val="accent2"/>
                </a:solidFill>
              </a:rPr>
              <a:t>RISULTATO</a:t>
            </a:r>
            <a:endParaRPr/>
          </a:p>
        </p:txBody>
      </p:sp>
      <p:sp>
        <p:nvSpPr>
          <p:cNvPr id="188" name="Google Shape;188;p28"/>
          <p:cNvSpPr txBox="1"/>
          <p:nvPr/>
        </p:nvSpPr>
        <p:spPr>
          <a:xfrm>
            <a:off x="3812400" y="3027750"/>
            <a:ext cx="4567201" cy="802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11</a:t>
            </a:r>
            <a:r>
              <a:rPr lang="en-US" sz="46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+ 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6 </a:t>
            </a:r>
            <a:r>
              <a:rPr lang="en-US" sz="46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=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4600" b="1" i="0" u="none" strike="noStrike" cap="non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17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29" descr="Google Shape;164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760058" y="432325"/>
            <a:ext cx="4161374" cy="599335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9"/>
          <p:cNvSpPr txBox="1"/>
          <p:nvPr/>
        </p:nvSpPr>
        <p:spPr>
          <a:xfrm>
            <a:off x="945891" y="1547431"/>
            <a:ext cx="4769470" cy="3539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Ora proviamo 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insieme: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addizioniamo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9 </a:t>
            </a: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+ 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2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0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1">
                <a:solidFill>
                  <a:schemeClr val="accent1"/>
                </a:solidFill>
              </a:rPr>
              <a:t>TIENI A MENTE IL </a:t>
            </a:r>
            <a:r>
              <a:rPr lang="en-US">
                <a:solidFill>
                  <a:schemeClr val="accent3"/>
                </a:solidFill>
              </a:rPr>
              <a:t>PRIMO NUMERO</a:t>
            </a:r>
            <a:endParaRPr/>
          </a:p>
        </p:txBody>
      </p:sp>
      <p:sp>
        <p:nvSpPr>
          <p:cNvPr id="200" name="Google Shape;200;p30"/>
          <p:cNvSpPr/>
          <p:nvPr/>
        </p:nvSpPr>
        <p:spPr>
          <a:xfrm>
            <a:off x="4844107" y="1767196"/>
            <a:ext cx="2814110" cy="2104371"/>
          </a:xfrm>
          <a:prstGeom prst="wedgeEllipseCallout">
            <a:avLst>
              <a:gd name="adj1" fmla="val -14272"/>
              <a:gd name="adj2" fmla="val 47908"/>
            </a:avLst>
          </a:prstGeom>
          <a:gradFill>
            <a:gsLst>
              <a:gs pos="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25400" cap="flat" cmpd="sng">
            <a:solidFill>
              <a:srgbClr val="FCC121"/>
            </a:solidFill>
            <a:prstDash val="solid"/>
            <a:round/>
            <a:headEnd type="none" w="sm" len="sm"/>
            <a:tailEnd type="none" w="sm" len="sm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500"/>
              <a:buFont typeface="Verdana"/>
              <a:buNone/>
            </a:pPr>
            <a:r>
              <a:rPr lang="en-US" sz="65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9</a:t>
            </a:r>
            <a:endParaRPr/>
          </a:p>
        </p:txBody>
      </p:sp>
      <p:sp>
        <p:nvSpPr>
          <p:cNvPr id="201" name="Google Shape;201;p30"/>
          <p:cNvSpPr/>
          <p:nvPr/>
        </p:nvSpPr>
        <p:spPr>
          <a:xfrm>
            <a:off x="8402929" y="4461612"/>
            <a:ext cx="815708" cy="584201"/>
          </a:xfrm>
          <a:prstGeom prst="wedgeEllipseCallout">
            <a:avLst>
              <a:gd name="adj1" fmla="val -14272"/>
              <a:gd name="adj2" fmla="val 47816"/>
            </a:avLst>
          </a:prstGeom>
          <a:gradFill>
            <a:gsLst>
              <a:gs pos="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25400" cap="flat" cmpd="sng">
            <a:solidFill>
              <a:srgbClr val="FCC121"/>
            </a:solidFill>
            <a:prstDash val="solid"/>
            <a:round/>
            <a:headEnd type="none" w="sm" len="sm"/>
            <a:tailEnd type="none" w="sm" len="sm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30"/>
          <p:cNvSpPr/>
          <p:nvPr/>
        </p:nvSpPr>
        <p:spPr>
          <a:xfrm>
            <a:off x="7575212" y="3453272"/>
            <a:ext cx="1092000" cy="815709"/>
          </a:xfrm>
          <a:prstGeom prst="wedgeEllipseCallout">
            <a:avLst>
              <a:gd name="adj1" fmla="val -14272"/>
              <a:gd name="adj2" fmla="val 47906"/>
            </a:avLst>
          </a:prstGeom>
          <a:gradFill>
            <a:gsLst>
              <a:gs pos="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25400" cap="flat" cmpd="sng">
            <a:solidFill>
              <a:srgbClr val="FCC121"/>
            </a:solidFill>
            <a:prstDash val="solid"/>
            <a:round/>
            <a:headEnd type="none" w="sm" len="sm"/>
            <a:tailEnd type="none" w="sm" len="sm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997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1">
                <a:solidFill>
                  <a:schemeClr val="accent1"/>
                </a:solidFill>
              </a:rPr>
              <a:t>INDICA CON LE DITA IL </a:t>
            </a:r>
            <a:r>
              <a:rPr lang="en-US">
                <a:solidFill>
                  <a:schemeClr val="accent4"/>
                </a:solidFill>
              </a:rPr>
              <a:t>SECONDO NUMERO</a:t>
            </a:r>
            <a:r>
              <a:rPr lang="en-US" sz="2400" b="1">
                <a:solidFill>
                  <a:schemeClr val="accent1"/>
                </a:solidFill>
              </a:rPr>
              <a:t>, CIOÈ</a:t>
            </a:r>
            <a:r>
              <a:rPr lang="en-US">
                <a:solidFill>
                  <a:schemeClr val="accent4"/>
                </a:solidFill>
              </a:rPr>
              <a:t> 2</a:t>
            </a:r>
            <a:endParaRPr/>
          </a:p>
        </p:txBody>
      </p:sp>
      <p:pic>
        <p:nvPicPr>
          <p:cNvPr id="208" name="Google Shape;208;p31" descr="16_mate1_ill.ps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49443" y="286102"/>
            <a:ext cx="8026401" cy="6619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2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997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 sz="2400" b="1">
                <a:solidFill>
                  <a:schemeClr val="accent1"/>
                </a:solidFill>
              </a:rPr>
              <a:t>PARTI DAL NUMERO SUCCESSIVO A QUELLO CHE HAI IN MENTE E CONTA IN AVANTI SULLE DITA</a:t>
            </a:r>
            <a:endParaRPr/>
          </a:p>
        </p:txBody>
      </p:sp>
      <p:grpSp>
        <p:nvGrpSpPr>
          <p:cNvPr id="214" name="Google Shape;214;p32"/>
          <p:cNvGrpSpPr/>
          <p:nvPr/>
        </p:nvGrpSpPr>
        <p:grpSpPr>
          <a:xfrm>
            <a:off x="1784935" y="595740"/>
            <a:ext cx="8026401" cy="6619963"/>
            <a:chOff x="0" y="0"/>
            <a:chExt cx="8026400" cy="6619962"/>
          </a:xfrm>
        </p:grpSpPr>
        <p:pic>
          <p:nvPicPr>
            <p:cNvPr id="215" name="Google Shape;215;p32" descr="16_mate1_ill.ps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8026400" cy="661996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6" name="Google Shape;216;p32"/>
            <p:cNvSpPr txBox="1"/>
            <p:nvPr/>
          </p:nvSpPr>
          <p:spPr>
            <a:xfrm>
              <a:off x="75194" y="3057309"/>
              <a:ext cx="826453" cy="701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4000"/>
                <a:buFont typeface="Verdana"/>
                <a:buNone/>
              </a:pPr>
              <a:r>
                <a:rPr lang="en-US" sz="4000" b="1" i="0" u="none" strike="noStrike" cap="none">
                  <a:solidFill>
                    <a:schemeClr val="accent2"/>
                  </a:solidFill>
                  <a:latin typeface="Verdana"/>
                  <a:ea typeface="Verdana"/>
                  <a:cs typeface="Verdana"/>
                  <a:sym typeface="Verdana"/>
                </a:rPr>
                <a:t>10</a:t>
              </a:r>
              <a:endParaRPr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" name="Google Shape;221;p33"/>
          <p:cNvGrpSpPr/>
          <p:nvPr/>
        </p:nvGrpSpPr>
        <p:grpSpPr>
          <a:xfrm>
            <a:off x="1784935" y="595740"/>
            <a:ext cx="8026401" cy="6619963"/>
            <a:chOff x="0" y="0"/>
            <a:chExt cx="8026400" cy="6619962"/>
          </a:xfrm>
        </p:grpSpPr>
        <p:pic>
          <p:nvPicPr>
            <p:cNvPr id="222" name="Google Shape;222;p33" descr="16_mate1_ill.ps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8026400" cy="661996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3" name="Google Shape;223;p33"/>
            <p:cNvSpPr txBox="1"/>
            <p:nvPr/>
          </p:nvSpPr>
          <p:spPr>
            <a:xfrm>
              <a:off x="1712777" y="314635"/>
              <a:ext cx="826453" cy="701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4000"/>
                <a:buFont typeface="Verdana"/>
                <a:buNone/>
              </a:pPr>
              <a:r>
                <a:rPr lang="en-US" sz="4000" b="1" i="0" u="none" strike="noStrike" cap="none">
                  <a:solidFill>
                    <a:schemeClr val="accent2"/>
                  </a:solidFill>
                  <a:latin typeface="Verdana"/>
                  <a:ea typeface="Verdana"/>
                  <a:cs typeface="Verdana"/>
                  <a:sym typeface="Verdana"/>
                </a:rPr>
                <a:t>11</a:t>
              </a:r>
              <a:endParaRPr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4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1118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1">
                <a:solidFill>
                  <a:schemeClr val="accent1"/>
                </a:solidFill>
              </a:rPr>
              <a:t>ECCO IL </a:t>
            </a:r>
            <a:r>
              <a:rPr lang="en-US">
                <a:solidFill>
                  <a:schemeClr val="accent2"/>
                </a:solidFill>
              </a:rPr>
              <a:t>RISULTATO</a:t>
            </a:r>
            <a:endParaRPr/>
          </a:p>
        </p:txBody>
      </p:sp>
      <p:sp>
        <p:nvSpPr>
          <p:cNvPr id="229" name="Google Shape;229;p34"/>
          <p:cNvSpPr txBox="1"/>
          <p:nvPr/>
        </p:nvSpPr>
        <p:spPr>
          <a:xfrm>
            <a:off x="3812400" y="3027750"/>
            <a:ext cx="4567201" cy="802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9</a:t>
            </a:r>
            <a:r>
              <a:rPr lang="en-US" sz="46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+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 2 </a:t>
            </a:r>
            <a:r>
              <a:rPr lang="en-US" sz="46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=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4600" b="1" i="0" u="none" strike="noStrike" cap="non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11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 sz="2400" b="1">
                <a:solidFill>
                  <a:schemeClr val="accent1"/>
                </a:solidFill>
              </a:rPr>
              <a:t>ADDIZIONA 11 E 6</a:t>
            </a:r>
            <a:endParaRPr/>
          </a:p>
        </p:txBody>
      </p:sp>
      <p:sp>
        <p:nvSpPr>
          <p:cNvPr id="125" name="Google Shape;125;p19"/>
          <p:cNvSpPr txBox="1"/>
          <p:nvPr/>
        </p:nvSpPr>
        <p:spPr>
          <a:xfrm>
            <a:off x="4858349" y="2966399"/>
            <a:ext cx="3180302" cy="1094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500"/>
              <a:buFont typeface="Verdana"/>
              <a:buNone/>
            </a:pPr>
            <a:r>
              <a:rPr lang="en-US" sz="65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11</a:t>
            </a:r>
            <a:r>
              <a:rPr lang="en-US" sz="65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+ </a:t>
            </a:r>
            <a:r>
              <a:rPr lang="en-US" sz="65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6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1">
                <a:solidFill>
                  <a:schemeClr val="accent1"/>
                </a:solidFill>
              </a:rPr>
              <a:t>TIENI A MENTE IL </a:t>
            </a:r>
            <a:r>
              <a:rPr lang="en-US">
                <a:solidFill>
                  <a:schemeClr val="accent3"/>
                </a:solidFill>
              </a:rPr>
              <a:t>PRIMO NUMERO</a:t>
            </a:r>
            <a:endParaRPr/>
          </a:p>
        </p:txBody>
      </p:sp>
      <p:sp>
        <p:nvSpPr>
          <p:cNvPr id="131" name="Google Shape;131;p20"/>
          <p:cNvSpPr/>
          <p:nvPr/>
        </p:nvSpPr>
        <p:spPr>
          <a:xfrm>
            <a:off x="4844107" y="1767196"/>
            <a:ext cx="2814110" cy="2104371"/>
          </a:xfrm>
          <a:prstGeom prst="wedgeEllipseCallout">
            <a:avLst>
              <a:gd name="adj1" fmla="val -14272"/>
              <a:gd name="adj2" fmla="val 47908"/>
            </a:avLst>
          </a:prstGeom>
          <a:gradFill>
            <a:gsLst>
              <a:gs pos="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25400" cap="flat" cmpd="sng">
            <a:solidFill>
              <a:srgbClr val="FCC121"/>
            </a:solidFill>
            <a:prstDash val="solid"/>
            <a:round/>
            <a:headEnd type="none" w="sm" len="sm"/>
            <a:tailEnd type="none" w="sm" len="sm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500"/>
              <a:buFont typeface="Verdana"/>
              <a:buNone/>
            </a:pPr>
            <a:r>
              <a:rPr lang="en-US" sz="65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11</a:t>
            </a:r>
            <a:endParaRPr/>
          </a:p>
        </p:txBody>
      </p:sp>
      <p:sp>
        <p:nvSpPr>
          <p:cNvPr id="132" name="Google Shape;132;p20"/>
          <p:cNvSpPr/>
          <p:nvPr/>
        </p:nvSpPr>
        <p:spPr>
          <a:xfrm>
            <a:off x="8402929" y="4461612"/>
            <a:ext cx="815708" cy="584201"/>
          </a:xfrm>
          <a:prstGeom prst="wedgeEllipseCallout">
            <a:avLst>
              <a:gd name="adj1" fmla="val -14272"/>
              <a:gd name="adj2" fmla="val 47816"/>
            </a:avLst>
          </a:prstGeom>
          <a:gradFill>
            <a:gsLst>
              <a:gs pos="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25400" cap="flat" cmpd="sng">
            <a:solidFill>
              <a:srgbClr val="FCC121"/>
            </a:solidFill>
            <a:prstDash val="solid"/>
            <a:round/>
            <a:headEnd type="none" w="sm" len="sm"/>
            <a:tailEnd type="none" w="sm" len="sm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20"/>
          <p:cNvSpPr/>
          <p:nvPr/>
        </p:nvSpPr>
        <p:spPr>
          <a:xfrm>
            <a:off x="7575212" y="3453272"/>
            <a:ext cx="1092000" cy="815709"/>
          </a:xfrm>
          <a:prstGeom prst="wedgeEllipseCallout">
            <a:avLst>
              <a:gd name="adj1" fmla="val -14272"/>
              <a:gd name="adj2" fmla="val 47906"/>
            </a:avLst>
          </a:prstGeom>
          <a:gradFill>
            <a:gsLst>
              <a:gs pos="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25400" cap="flat" cmpd="sng">
            <a:solidFill>
              <a:srgbClr val="FCC121"/>
            </a:solidFill>
            <a:prstDash val="solid"/>
            <a:round/>
            <a:headEnd type="none" w="sm" len="sm"/>
            <a:tailEnd type="none" w="sm" len="sm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997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1">
                <a:solidFill>
                  <a:schemeClr val="accent1"/>
                </a:solidFill>
              </a:rPr>
              <a:t>INDICA CON LE DITA IL </a:t>
            </a:r>
            <a:r>
              <a:rPr lang="en-US">
                <a:solidFill>
                  <a:schemeClr val="accent4"/>
                </a:solidFill>
              </a:rPr>
              <a:t>SECONDO NUMERO</a:t>
            </a:r>
            <a:r>
              <a:rPr lang="en-US" sz="2400" b="1">
                <a:solidFill>
                  <a:schemeClr val="accent1"/>
                </a:solidFill>
              </a:rPr>
              <a:t>, CIOÈ</a:t>
            </a:r>
            <a:r>
              <a:rPr lang="en-US">
                <a:solidFill>
                  <a:schemeClr val="accent4"/>
                </a:solidFill>
              </a:rPr>
              <a:t> 6</a:t>
            </a:r>
            <a:endParaRPr/>
          </a:p>
        </p:txBody>
      </p:sp>
      <p:pic>
        <p:nvPicPr>
          <p:cNvPr id="139" name="Google Shape;139;p21" descr="6_mate1_ill.ps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14851" y="678979"/>
            <a:ext cx="8026401" cy="633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2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1118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 sz="2400" b="1">
                <a:solidFill>
                  <a:schemeClr val="accent1"/>
                </a:solidFill>
              </a:rPr>
              <a:t>PARTI DAL NUMERO SUCCESSIVO A QUELLO CHE HAI IN MENTE E CONTA IN AVANTI SULLE DITA</a:t>
            </a:r>
            <a:endParaRPr/>
          </a:p>
        </p:txBody>
      </p:sp>
      <p:grpSp>
        <p:nvGrpSpPr>
          <p:cNvPr id="145" name="Google Shape;145;p22"/>
          <p:cNvGrpSpPr/>
          <p:nvPr/>
        </p:nvGrpSpPr>
        <p:grpSpPr>
          <a:xfrm>
            <a:off x="2182667" y="1207944"/>
            <a:ext cx="8161799" cy="6334351"/>
            <a:chOff x="-1" y="0"/>
            <a:chExt cx="8161797" cy="6334349"/>
          </a:xfrm>
        </p:grpSpPr>
        <p:pic>
          <p:nvPicPr>
            <p:cNvPr id="146" name="Google Shape;146;p22" descr="6_mate1_ill.ps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35395" y="0"/>
              <a:ext cx="8026401" cy="63343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7" name="Google Shape;147;p22"/>
            <p:cNvSpPr txBox="1"/>
            <p:nvPr/>
          </p:nvSpPr>
          <p:spPr>
            <a:xfrm>
              <a:off x="-1" y="2658707"/>
              <a:ext cx="826454" cy="701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4000"/>
                <a:buFont typeface="Verdana"/>
                <a:buNone/>
              </a:pPr>
              <a:r>
                <a:rPr lang="en-US" sz="4000" b="1" i="0" u="none" strike="noStrike" cap="none">
                  <a:solidFill>
                    <a:schemeClr val="accent2"/>
                  </a:solidFill>
                  <a:latin typeface="Verdana"/>
                  <a:ea typeface="Verdana"/>
                  <a:cs typeface="Verdana"/>
                  <a:sym typeface="Verdana"/>
                </a:rPr>
                <a:t>12</a:t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" name="Google Shape;152;p23"/>
          <p:cNvGrpSpPr/>
          <p:nvPr/>
        </p:nvGrpSpPr>
        <p:grpSpPr>
          <a:xfrm>
            <a:off x="2318064" y="1207944"/>
            <a:ext cx="8026401" cy="6334351"/>
            <a:chOff x="0" y="0"/>
            <a:chExt cx="8026400" cy="6334349"/>
          </a:xfrm>
        </p:grpSpPr>
        <p:pic>
          <p:nvPicPr>
            <p:cNvPr id="153" name="Google Shape;153;p23" descr="6_mate1_ill.ps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8026400" cy="63343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4" name="Google Shape;154;p23"/>
            <p:cNvSpPr txBox="1"/>
            <p:nvPr/>
          </p:nvSpPr>
          <p:spPr>
            <a:xfrm>
              <a:off x="1245074" y="349323"/>
              <a:ext cx="826454" cy="701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4000"/>
                <a:buFont typeface="Verdana"/>
                <a:buNone/>
              </a:pPr>
              <a:r>
                <a:rPr lang="en-US" sz="4000" b="1" i="0" u="none" strike="noStrike" cap="none">
                  <a:solidFill>
                    <a:schemeClr val="accent2"/>
                  </a:solidFill>
                  <a:latin typeface="Verdana"/>
                  <a:ea typeface="Verdana"/>
                  <a:cs typeface="Verdana"/>
                  <a:sym typeface="Verdana"/>
                </a:rPr>
                <a:t>13</a:t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24"/>
          <p:cNvGrpSpPr/>
          <p:nvPr/>
        </p:nvGrpSpPr>
        <p:grpSpPr>
          <a:xfrm>
            <a:off x="2318064" y="1207944"/>
            <a:ext cx="8026401" cy="6334351"/>
            <a:chOff x="0" y="0"/>
            <a:chExt cx="8026400" cy="6334349"/>
          </a:xfrm>
        </p:grpSpPr>
        <p:pic>
          <p:nvPicPr>
            <p:cNvPr id="160" name="Google Shape;160;p24" descr="6_mate1_ill.ps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8026400" cy="63343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1" name="Google Shape;161;p24"/>
            <p:cNvSpPr txBox="1"/>
            <p:nvPr/>
          </p:nvSpPr>
          <p:spPr>
            <a:xfrm>
              <a:off x="1954661" y="104193"/>
              <a:ext cx="826454" cy="701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4000"/>
                <a:buFont typeface="Verdana"/>
                <a:buNone/>
              </a:pPr>
              <a:r>
                <a:rPr lang="en-US" sz="4000" b="1" i="0" u="none" strike="noStrike" cap="none">
                  <a:solidFill>
                    <a:schemeClr val="accent2"/>
                  </a:solidFill>
                  <a:latin typeface="Verdana"/>
                  <a:ea typeface="Verdana"/>
                  <a:cs typeface="Verdana"/>
                  <a:sym typeface="Verdana"/>
                </a:rPr>
                <a:t>14</a:t>
              </a: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" name="Google Shape;166;p25"/>
          <p:cNvGrpSpPr/>
          <p:nvPr/>
        </p:nvGrpSpPr>
        <p:grpSpPr>
          <a:xfrm>
            <a:off x="2318064" y="1207944"/>
            <a:ext cx="8026401" cy="6334351"/>
            <a:chOff x="0" y="0"/>
            <a:chExt cx="8026400" cy="6334349"/>
          </a:xfrm>
        </p:grpSpPr>
        <p:pic>
          <p:nvPicPr>
            <p:cNvPr id="167" name="Google Shape;167;p25" descr="6_mate1_ill.ps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8026400" cy="63343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8" name="Google Shape;168;p25"/>
            <p:cNvSpPr txBox="1"/>
            <p:nvPr/>
          </p:nvSpPr>
          <p:spPr>
            <a:xfrm>
              <a:off x="2625544" y="310618"/>
              <a:ext cx="826453" cy="701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4000"/>
                <a:buFont typeface="Verdana"/>
                <a:buNone/>
              </a:pPr>
              <a:r>
                <a:rPr lang="en-US" sz="4000" b="1" i="0" u="none" strike="noStrike" cap="none">
                  <a:solidFill>
                    <a:schemeClr val="accent2"/>
                  </a:solidFill>
                  <a:latin typeface="Verdana"/>
                  <a:ea typeface="Verdana"/>
                  <a:cs typeface="Verdana"/>
                  <a:sym typeface="Verdana"/>
                </a:rPr>
                <a:t>15</a:t>
              </a: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" name="Google Shape;173;p26"/>
          <p:cNvGrpSpPr/>
          <p:nvPr/>
        </p:nvGrpSpPr>
        <p:grpSpPr>
          <a:xfrm>
            <a:off x="2318064" y="1207944"/>
            <a:ext cx="8026401" cy="6334351"/>
            <a:chOff x="0" y="0"/>
            <a:chExt cx="8026400" cy="6334349"/>
          </a:xfrm>
        </p:grpSpPr>
        <p:pic>
          <p:nvPicPr>
            <p:cNvPr id="174" name="Google Shape;174;p26" descr="6_mate1_ill.ps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8026400" cy="63343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5" name="Google Shape;175;p26"/>
            <p:cNvSpPr txBox="1"/>
            <p:nvPr/>
          </p:nvSpPr>
          <p:spPr>
            <a:xfrm>
              <a:off x="3178182" y="787977"/>
              <a:ext cx="826454" cy="701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4000"/>
                <a:buFont typeface="Verdana"/>
                <a:buNone/>
              </a:pPr>
              <a:r>
                <a:rPr lang="en-US" sz="4000" b="1" i="0" u="none" strike="noStrike" cap="none">
                  <a:solidFill>
                    <a:schemeClr val="accent2"/>
                  </a:solidFill>
                  <a:latin typeface="Verdana"/>
                  <a:ea typeface="Verdana"/>
                  <a:cs typeface="Verdana"/>
                  <a:sym typeface="Verdana"/>
                </a:rPr>
                <a:t>16</a:t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EFEFE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</Words>
  <Application>Microsoft Macintosh PowerPoint</Application>
  <PresentationFormat>Widescreen</PresentationFormat>
  <Paragraphs>28</Paragraphs>
  <Slides>17</Slides>
  <Notes>17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0" baseType="lpstr">
      <vt:lpstr>Arial</vt:lpstr>
      <vt:lpstr>Verdana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Utente di Microsoft Office</cp:lastModifiedBy>
  <cp:revision>1</cp:revision>
  <dcterms:modified xsi:type="dcterms:W3CDTF">2024-06-17T09:25:12Z</dcterms:modified>
</cp:coreProperties>
</file>