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e4324f9b3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e4324f9b3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ce4324f9b3_2_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ce4324f9b3_2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4572001" y="1698356"/>
            <a:ext cx="0" cy="181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4" idx="0"/>
          </p:cNvCxnSpPr>
          <p:nvPr/>
        </p:nvCxnSpPr>
        <p:spPr>
          <a:xfrm>
            <a:off x="4572001" y="1237172"/>
            <a:ext cx="0" cy="22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29"/>
          <p:cNvCxnSpPr>
            <a:stCxn id="119" idx="2"/>
            <a:endCxn id="120" idx="0"/>
          </p:cNvCxnSpPr>
          <p:nvPr/>
        </p:nvCxnSpPr>
        <p:spPr>
          <a:xfrm>
            <a:off x="4572000" y="519558"/>
            <a:ext cx="0" cy="14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29"/>
          <p:cNvCxnSpPr>
            <a:stCxn id="120" idx="2"/>
            <a:endCxn id="117" idx="0"/>
          </p:cNvCxnSpPr>
          <p:nvPr/>
        </p:nvCxnSpPr>
        <p:spPr>
          <a:xfrm>
            <a:off x="4572001" y="868450"/>
            <a:ext cx="0" cy="121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29"/>
          <p:cNvSpPr/>
          <p:nvPr/>
        </p:nvSpPr>
        <p:spPr>
          <a:xfrm>
            <a:off x="4015495" y="237669"/>
            <a:ext cx="1113010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 CRETESI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195830" y="990107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4154674" y="1461951"/>
            <a:ext cx="834653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 Creta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4116834" y="1879502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239875" y="303336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3261336" y="3033368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4857250" y="3031843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6495083" y="3041771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243189" y="664962"/>
            <a:ext cx="657623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3510891" y="2370513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2500 a.C. e il 1450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" name="Google Shape;127;p29"/>
          <p:cNvCxnSpPr>
            <a:stCxn id="115" idx="2"/>
            <a:endCxn id="126" idx="0"/>
          </p:cNvCxnSpPr>
          <p:nvPr/>
        </p:nvCxnSpPr>
        <p:spPr>
          <a:xfrm>
            <a:off x="4572001" y="2126567"/>
            <a:ext cx="0" cy="243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29"/>
          <p:cNvCxnSpPr>
            <a:stCxn id="126" idx="2"/>
            <a:endCxn id="122" idx="0"/>
          </p:cNvCxnSpPr>
          <p:nvPr/>
        </p:nvCxnSpPr>
        <p:spPr>
          <a:xfrm rot="5400000">
            <a:off x="3095850" y="1557368"/>
            <a:ext cx="426600" cy="2525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29"/>
          <p:cNvCxnSpPr>
            <a:stCxn id="126" idx="2"/>
            <a:endCxn id="123" idx="0"/>
          </p:cNvCxnSpPr>
          <p:nvPr/>
        </p:nvCxnSpPr>
        <p:spPr>
          <a:xfrm rot="5400000">
            <a:off x="3978750" y="2440268"/>
            <a:ext cx="426600" cy="759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29"/>
          <p:cNvCxnSpPr>
            <a:stCxn id="126" idx="2"/>
            <a:endCxn id="124" idx="0"/>
          </p:cNvCxnSpPr>
          <p:nvPr/>
        </p:nvCxnSpPr>
        <p:spPr>
          <a:xfrm flipH="1" rot="-5400000">
            <a:off x="4777650" y="2401268"/>
            <a:ext cx="424800" cy="8361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1" name="Google Shape;131;p29"/>
          <p:cNvCxnSpPr>
            <a:stCxn id="126" idx="2"/>
            <a:endCxn id="125" idx="0"/>
          </p:cNvCxnSpPr>
          <p:nvPr/>
        </p:nvCxnSpPr>
        <p:spPr>
          <a:xfrm flipH="1" rot="-5400000">
            <a:off x="5566350" y="1612568"/>
            <a:ext cx="435000" cy="2423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6" name="Google Shape;136;p30"/>
          <p:cNvCxnSpPr>
            <a:stCxn id="137" idx="3"/>
            <a:endCxn id="138" idx="0"/>
          </p:cNvCxnSpPr>
          <p:nvPr/>
        </p:nvCxnSpPr>
        <p:spPr>
          <a:xfrm>
            <a:off x="6387017" y="869442"/>
            <a:ext cx="110700" cy="288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9" name="Google Shape;139;p30"/>
          <p:cNvCxnSpPr>
            <a:stCxn id="137" idx="1"/>
            <a:endCxn id="140" idx="0"/>
          </p:cNvCxnSpPr>
          <p:nvPr/>
        </p:nvCxnSpPr>
        <p:spPr>
          <a:xfrm flipH="1">
            <a:off x="5182817" y="869442"/>
            <a:ext cx="102600" cy="2835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1" name="Google Shape;141;p30"/>
          <p:cNvCxnSpPr>
            <a:stCxn id="142" idx="2"/>
            <a:endCxn id="143" idx="0"/>
          </p:cNvCxnSpPr>
          <p:nvPr/>
        </p:nvCxnSpPr>
        <p:spPr>
          <a:xfrm>
            <a:off x="3818438" y="994432"/>
            <a:ext cx="900" cy="177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4" name="Google Shape;144;p30"/>
          <p:cNvCxnSpPr>
            <a:stCxn id="145" idx="2"/>
            <a:endCxn id="146" idx="0"/>
          </p:cNvCxnSpPr>
          <p:nvPr/>
        </p:nvCxnSpPr>
        <p:spPr>
          <a:xfrm>
            <a:off x="7917337" y="992907"/>
            <a:ext cx="3900" cy="173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7" name="Google Shape;147;p30"/>
          <p:cNvCxnSpPr>
            <a:stCxn id="148" idx="2"/>
            <a:endCxn id="149" idx="0"/>
          </p:cNvCxnSpPr>
          <p:nvPr/>
        </p:nvCxnSpPr>
        <p:spPr>
          <a:xfrm>
            <a:off x="2126057" y="994433"/>
            <a:ext cx="2700" cy="187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8" name="Google Shape;148;p30"/>
          <p:cNvSpPr/>
          <p:nvPr/>
        </p:nvSpPr>
        <p:spPr>
          <a:xfrm>
            <a:off x="1319702" y="747368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2" name="Google Shape;142;p30"/>
          <p:cNvSpPr/>
          <p:nvPr/>
        </p:nvSpPr>
        <p:spPr>
          <a:xfrm>
            <a:off x="3267686" y="74736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5285417" y="745842"/>
            <a:ext cx="11016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5" name="Google Shape;145;p30"/>
          <p:cNvSpPr/>
          <p:nvPr/>
        </p:nvSpPr>
        <p:spPr>
          <a:xfrm>
            <a:off x="7416654" y="745842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9" name="Google Shape;149;p30"/>
          <p:cNvSpPr txBox="1"/>
          <p:nvPr/>
        </p:nvSpPr>
        <p:spPr>
          <a:xfrm>
            <a:off x="1309494" y="1182015"/>
            <a:ext cx="163847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organizzati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3" name="Google Shape;143;p30"/>
          <p:cNvSpPr txBox="1"/>
          <p:nvPr/>
        </p:nvSpPr>
        <p:spPr>
          <a:xfrm>
            <a:off x="3545685" y="1171667"/>
            <a:ext cx="547126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40" name="Google Shape;140;p30"/>
          <p:cNvSpPr txBox="1"/>
          <p:nvPr/>
        </p:nvSpPr>
        <p:spPr>
          <a:xfrm>
            <a:off x="4909867" y="1152986"/>
            <a:ext cx="54579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30"/>
          <p:cNvSpPr txBox="1"/>
          <p:nvPr/>
        </p:nvSpPr>
        <p:spPr>
          <a:xfrm>
            <a:off x="6070631" y="1157517"/>
            <a:ext cx="85431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durante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0" name="Google Shape;150;p30"/>
          <p:cNvSpPr txBox="1"/>
          <p:nvPr/>
        </p:nvSpPr>
        <p:spPr>
          <a:xfrm>
            <a:off x="1729990" y="2617134"/>
            <a:ext cx="7992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720831" y="1648177"/>
            <a:ext cx="922095" cy="289790"/>
          </a:xfrm>
          <a:prstGeom prst="roundRect">
            <a:avLst>
              <a:gd fmla="val 41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2" name="Google Shape;152;p30"/>
          <p:cNvSpPr txBox="1"/>
          <p:nvPr/>
        </p:nvSpPr>
        <p:spPr>
          <a:xfrm>
            <a:off x="4615150" y="2167988"/>
            <a:ext cx="113721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adorano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soprattutto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4703975" y="2865080"/>
            <a:ext cx="966557" cy="635134"/>
          </a:xfrm>
          <a:prstGeom prst="roundRect">
            <a:avLst>
              <a:gd fmla="val 18809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divinità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legate alla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natura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4" name="Google Shape;154;p30"/>
          <p:cNvSpPr txBox="1"/>
          <p:nvPr/>
        </p:nvSpPr>
        <p:spPr>
          <a:xfrm>
            <a:off x="4856666" y="3626395"/>
            <a:ext cx="66168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cui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30"/>
          <p:cNvSpPr/>
          <p:nvPr/>
        </p:nvSpPr>
        <p:spPr>
          <a:xfrm>
            <a:off x="5966730" y="1653295"/>
            <a:ext cx="1063651" cy="415098"/>
          </a:xfrm>
          <a:prstGeom prst="roundRect">
            <a:avLst>
              <a:gd fmla="val 21457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le cerimonie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religiose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6" name="Google Shape;156;p30"/>
          <p:cNvSpPr/>
          <p:nvPr/>
        </p:nvSpPr>
        <p:spPr>
          <a:xfrm>
            <a:off x="3510891" y="94341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2500 a.C. e il 1450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7" name="Google Shape;157;p30"/>
          <p:cNvCxnSpPr>
            <a:stCxn id="156" idx="2"/>
            <a:endCxn id="148" idx="0"/>
          </p:cNvCxnSpPr>
          <p:nvPr/>
        </p:nvCxnSpPr>
        <p:spPr>
          <a:xfrm rot="5400000">
            <a:off x="3140700" y="-683854"/>
            <a:ext cx="416700" cy="2445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8" name="Google Shape;158;p30"/>
          <p:cNvCxnSpPr>
            <a:stCxn id="156" idx="2"/>
            <a:endCxn id="142" idx="0"/>
          </p:cNvCxnSpPr>
          <p:nvPr/>
        </p:nvCxnSpPr>
        <p:spPr>
          <a:xfrm rot="5400000">
            <a:off x="3986850" y="162296"/>
            <a:ext cx="416700" cy="7536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9" name="Google Shape;159;p30"/>
          <p:cNvCxnSpPr>
            <a:stCxn id="156" idx="2"/>
            <a:endCxn id="137" idx="0"/>
          </p:cNvCxnSpPr>
          <p:nvPr/>
        </p:nvCxnSpPr>
        <p:spPr>
          <a:xfrm flipH="1" rot="-5400000">
            <a:off x="4996500" y="-93754"/>
            <a:ext cx="415200" cy="12642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0" name="Google Shape;160;p30"/>
          <p:cNvCxnSpPr>
            <a:stCxn id="156" idx="2"/>
            <a:endCxn id="145" idx="0"/>
          </p:cNvCxnSpPr>
          <p:nvPr/>
        </p:nvCxnSpPr>
        <p:spPr>
          <a:xfrm flipH="1" rot="-5400000">
            <a:off x="6037050" y="-1134304"/>
            <a:ext cx="415200" cy="33453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1" name="Google Shape;161;p30"/>
          <p:cNvCxnSpPr>
            <a:stCxn id="149" idx="2"/>
            <a:endCxn id="162" idx="0"/>
          </p:cNvCxnSpPr>
          <p:nvPr/>
        </p:nvCxnSpPr>
        <p:spPr>
          <a:xfrm>
            <a:off x="2128734" y="1428236"/>
            <a:ext cx="3300" cy="208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3" name="Google Shape;163;p30"/>
          <p:cNvCxnSpPr>
            <a:stCxn id="151" idx="2"/>
            <a:endCxn id="152" idx="0"/>
          </p:cNvCxnSpPr>
          <p:nvPr/>
        </p:nvCxnSpPr>
        <p:spPr>
          <a:xfrm>
            <a:off x="5181879" y="1937967"/>
            <a:ext cx="1800" cy="230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4" name="Google Shape;164;p30"/>
          <p:cNvCxnSpPr>
            <a:stCxn id="152" idx="2"/>
            <a:endCxn id="153" idx="0"/>
          </p:cNvCxnSpPr>
          <p:nvPr/>
        </p:nvCxnSpPr>
        <p:spPr>
          <a:xfrm>
            <a:off x="5183757" y="2568098"/>
            <a:ext cx="3600" cy="297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5" name="Google Shape;165;p30"/>
          <p:cNvCxnSpPr>
            <a:stCxn id="162" idx="2"/>
            <a:endCxn id="150" idx="0"/>
          </p:cNvCxnSpPr>
          <p:nvPr/>
        </p:nvCxnSpPr>
        <p:spPr>
          <a:xfrm flipH="1">
            <a:off x="2129487" y="2414207"/>
            <a:ext cx="2400" cy="202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66" name="Google Shape;166;p30"/>
          <p:cNvGrpSpPr/>
          <p:nvPr/>
        </p:nvGrpSpPr>
        <p:grpSpPr>
          <a:xfrm>
            <a:off x="4604874" y="4071332"/>
            <a:ext cx="1160320" cy="448707"/>
            <a:chOff x="1285505" y="2872396"/>
            <a:chExt cx="1160320" cy="448707"/>
          </a:xfrm>
        </p:grpSpPr>
        <p:grpSp>
          <p:nvGrpSpPr>
            <p:cNvPr id="167" name="Google Shape;167;p30"/>
            <p:cNvGrpSpPr/>
            <p:nvPr/>
          </p:nvGrpSpPr>
          <p:grpSpPr>
            <a:xfrm>
              <a:off x="1285505" y="2872396"/>
              <a:ext cx="1160320" cy="448707"/>
              <a:chOff x="4745373" y="1951715"/>
              <a:chExt cx="581258" cy="448707"/>
            </a:xfrm>
          </p:grpSpPr>
          <p:grpSp>
            <p:nvGrpSpPr>
              <p:cNvPr id="168" name="Google Shape;168;p30"/>
              <p:cNvGrpSpPr/>
              <p:nvPr/>
            </p:nvGrpSpPr>
            <p:grpSpPr>
              <a:xfrm>
                <a:off x="4745373" y="1951715"/>
                <a:ext cx="581258" cy="448707"/>
                <a:chOff x="1590336" y="1814498"/>
                <a:chExt cx="514692" cy="277952"/>
              </a:xfrm>
            </p:grpSpPr>
            <p:sp>
              <p:nvSpPr>
                <p:cNvPr id="169" name="Google Shape;169;p30"/>
                <p:cNvSpPr/>
                <p:nvPr/>
              </p:nvSpPr>
              <p:spPr>
                <a:xfrm>
                  <a:off x="1590336" y="1814498"/>
                  <a:ext cx="514692" cy="277952"/>
                </a:xfrm>
                <a:prstGeom prst="roundRect">
                  <a:avLst>
                    <a:gd fmla="val 17294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70" name="Google Shape;170;p30"/>
                <p:cNvCxnSpPr/>
                <p:nvPr/>
              </p:nvCxnSpPr>
              <p:spPr>
                <a:xfrm>
                  <a:off x="1699718" y="1936495"/>
                  <a:ext cx="36936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171" name="Google Shape;171;p30"/>
              <p:cNvSpPr txBox="1"/>
              <p:nvPr/>
            </p:nvSpPr>
            <p:spPr>
              <a:xfrm>
                <a:off x="4747603" y="1979278"/>
                <a:ext cx="157508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la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172" name="Google Shape;172;p30"/>
            <p:cNvCxnSpPr/>
            <p:nvPr/>
          </p:nvCxnSpPr>
          <p:spPr>
            <a:xfrm>
              <a:off x="1384336" y="3250761"/>
              <a:ext cx="100755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73" name="Google Shape;173;p30"/>
          <p:cNvGrpSpPr/>
          <p:nvPr/>
        </p:nvGrpSpPr>
        <p:grpSpPr>
          <a:xfrm>
            <a:off x="3150997" y="1636955"/>
            <a:ext cx="1344690" cy="721551"/>
            <a:chOff x="3183201" y="1622441"/>
            <a:chExt cx="1344690" cy="721551"/>
          </a:xfrm>
        </p:grpSpPr>
        <p:grpSp>
          <p:nvGrpSpPr>
            <p:cNvPr id="174" name="Google Shape;174;p30"/>
            <p:cNvGrpSpPr/>
            <p:nvPr/>
          </p:nvGrpSpPr>
          <p:grpSpPr>
            <a:xfrm>
              <a:off x="3183201" y="1622441"/>
              <a:ext cx="1344690" cy="721551"/>
              <a:chOff x="1643503" y="1685216"/>
              <a:chExt cx="596474" cy="446965"/>
            </a:xfrm>
          </p:grpSpPr>
          <p:sp>
            <p:nvSpPr>
              <p:cNvPr id="175" name="Google Shape;175;p30"/>
              <p:cNvSpPr/>
              <p:nvPr/>
            </p:nvSpPr>
            <p:spPr>
              <a:xfrm>
                <a:off x="1643503" y="1685216"/>
                <a:ext cx="596474" cy="446965"/>
              </a:xfrm>
              <a:prstGeom prst="roundRect">
                <a:avLst>
                  <a:gd fmla="val 22533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76" name="Google Shape;176;p30"/>
              <p:cNvCxnSpPr/>
              <p:nvPr/>
            </p:nvCxnSpPr>
            <p:spPr>
              <a:xfrm>
                <a:off x="1710311" y="1831119"/>
                <a:ext cx="49162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7" name="Google Shape;177;p30"/>
            <p:cNvSpPr txBox="1"/>
            <p:nvPr/>
          </p:nvSpPr>
          <p:spPr>
            <a:xfrm>
              <a:off x="3691585" y="1912355"/>
              <a:ext cx="335748" cy="2462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78" name="Google Shape;178;p30"/>
            <p:cNvCxnSpPr/>
            <p:nvPr/>
          </p:nvCxnSpPr>
          <p:spPr>
            <a:xfrm>
              <a:off x="3339089" y="2241706"/>
              <a:ext cx="1108307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79" name="Google Shape;179;p30"/>
          <p:cNvCxnSpPr>
            <a:stCxn id="143" idx="2"/>
            <a:endCxn id="175" idx="0"/>
          </p:cNvCxnSpPr>
          <p:nvPr/>
        </p:nvCxnSpPr>
        <p:spPr>
          <a:xfrm>
            <a:off x="3819248" y="1420103"/>
            <a:ext cx="4200" cy="216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80" name="Google Shape;180;p30"/>
          <p:cNvSpPr txBox="1"/>
          <p:nvPr/>
        </p:nvSpPr>
        <p:spPr>
          <a:xfrm>
            <a:off x="3337927" y="2593736"/>
            <a:ext cx="966910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ma anche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81" name="Google Shape;181;p30"/>
          <p:cNvCxnSpPr>
            <a:stCxn id="180" idx="0"/>
            <a:endCxn id="175" idx="2"/>
          </p:cNvCxnSpPr>
          <p:nvPr/>
        </p:nvCxnSpPr>
        <p:spPr>
          <a:xfrm flipH="1" rot="10800000">
            <a:off x="3821382" y="2358536"/>
            <a:ext cx="2100" cy="235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2" name="Google Shape;182;p30"/>
          <p:cNvSpPr/>
          <p:nvPr/>
        </p:nvSpPr>
        <p:spPr>
          <a:xfrm>
            <a:off x="3243090" y="3111439"/>
            <a:ext cx="1160320" cy="448707"/>
          </a:xfrm>
          <a:prstGeom prst="roundRect">
            <a:avLst>
              <a:gd fmla="val 24434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agricoltori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pescatori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83" name="Google Shape;183;p30"/>
          <p:cNvCxnSpPr>
            <a:stCxn id="180" idx="2"/>
            <a:endCxn id="182" idx="0"/>
          </p:cNvCxnSpPr>
          <p:nvPr/>
        </p:nvCxnSpPr>
        <p:spPr>
          <a:xfrm>
            <a:off x="3821382" y="2839957"/>
            <a:ext cx="1800" cy="271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184" name="Google Shape;184;p30"/>
          <p:cNvGrpSpPr/>
          <p:nvPr/>
        </p:nvGrpSpPr>
        <p:grpSpPr>
          <a:xfrm>
            <a:off x="7285385" y="4618171"/>
            <a:ext cx="1283298" cy="284236"/>
            <a:chOff x="1617523" y="1685217"/>
            <a:chExt cx="569242" cy="176070"/>
          </a:xfrm>
        </p:grpSpPr>
        <p:sp>
          <p:nvSpPr>
            <p:cNvPr id="185" name="Google Shape;185;p30"/>
            <p:cNvSpPr/>
            <p:nvPr/>
          </p:nvSpPr>
          <p:spPr>
            <a:xfrm>
              <a:off x="1617523" y="1685217"/>
              <a:ext cx="569242" cy="176070"/>
            </a:xfrm>
            <a:prstGeom prst="roundRect">
              <a:avLst>
                <a:gd fmla="val 32972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86" name="Google Shape;186;p30"/>
            <p:cNvCxnSpPr/>
            <p:nvPr/>
          </p:nvCxnSpPr>
          <p:spPr>
            <a:xfrm>
              <a:off x="1671683" y="1822129"/>
              <a:ext cx="49162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87" name="Google Shape;187;p30"/>
          <p:cNvCxnSpPr>
            <a:stCxn id="153" idx="2"/>
            <a:endCxn id="154" idx="0"/>
          </p:cNvCxnSpPr>
          <p:nvPr/>
        </p:nvCxnSpPr>
        <p:spPr>
          <a:xfrm>
            <a:off x="5187254" y="3500214"/>
            <a:ext cx="300" cy="126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6" name="Google Shape;146;p30"/>
          <p:cNvSpPr txBox="1"/>
          <p:nvPr/>
        </p:nvSpPr>
        <p:spPr>
          <a:xfrm>
            <a:off x="7282152" y="1166315"/>
            <a:ext cx="127807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all’inizio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usano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8" name="Google Shape;188;p30"/>
          <p:cNvGrpSpPr/>
          <p:nvPr/>
        </p:nvGrpSpPr>
        <p:grpSpPr>
          <a:xfrm>
            <a:off x="7294588" y="1606547"/>
            <a:ext cx="1244447" cy="418653"/>
            <a:chOff x="4753108" y="1743011"/>
            <a:chExt cx="623401" cy="418653"/>
          </a:xfrm>
        </p:grpSpPr>
        <p:grpSp>
          <p:nvGrpSpPr>
            <p:cNvPr id="189" name="Google Shape;189;p30"/>
            <p:cNvGrpSpPr/>
            <p:nvPr/>
          </p:nvGrpSpPr>
          <p:grpSpPr>
            <a:xfrm>
              <a:off x="4756999" y="1743011"/>
              <a:ext cx="619510" cy="384239"/>
              <a:chOff x="1600630" y="1685216"/>
              <a:chExt cx="548563" cy="238017"/>
            </a:xfrm>
          </p:grpSpPr>
          <p:sp>
            <p:nvSpPr>
              <p:cNvPr id="190" name="Google Shape;190;p30"/>
              <p:cNvSpPr/>
              <p:nvPr/>
            </p:nvSpPr>
            <p:spPr>
              <a:xfrm>
                <a:off x="1600630" y="1685216"/>
                <a:ext cx="548563" cy="238017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91" name="Google Shape;191;p30"/>
              <p:cNvCxnSpPr/>
              <p:nvPr/>
            </p:nvCxnSpPr>
            <p:spPr>
              <a:xfrm>
                <a:off x="1670087" y="1871581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92" name="Google Shape;192;p30"/>
            <p:cNvSpPr txBox="1"/>
            <p:nvPr/>
          </p:nvSpPr>
          <p:spPr>
            <a:xfrm>
              <a:off x="4753108" y="1877011"/>
              <a:ext cx="179020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3" name="Google Shape;193;p30"/>
          <p:cNvSpPr txBox="1"/>
          <p:nvPr/>
        </p:nvSpPr>
        <p:spPr>
          <a:xfrm>
            <a:off x="7581129" y="2226790"/>
            <a:ext cx="676898" cy="203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poi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4" name="Google Shape;194;p30"/>
          <p:cNvCxnSpPr>
            <a:stCxn id="146" idx="2"/>
            <a:endCxn id="190" idx="0"/>
          </p:cNvCxnSpPr>
          <p:nvPr/>
        </p:nvCxnSpPr>
        <p:spPr>
          <a:xfrm flipH="1">
            <a:off x="7920590" y="1412536"/>
            <a:ext cx="600" cy="194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0"/>
          <p:cNvCxnSpPr>
            <a:stCxn id="190" idx="2"/>
            <a:endCxn id="193" idx="0"/>
          </p:cNvCxnSpPr>
          <p:nvPr/>
        </p:nvCxnSpPr>
        <p:spPr>
          <a:xfrm flipH="1">
            <a:off x="7919495" y="1990786"/>
            <a:ext cx="1200" cy="236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96" name="Google Shape;196;p30"/>
          <p:cNvGrpSpPr/>
          <p:nvPr/>
        </p:nvGrpSpPr>
        <p:grpSpPr>
          <a:xfrm>
            <a:off x="1313827" y="1636941"/>
            <a:ext cx="1636119" cy="777266"/>
            <a:chOff x="1328113" y="1636941"/>
            <a:chExt cx="1636119" cy="777266"/>
          </a:xfrm>
        </p:grpSpPr>
        <p:grpSp>
          <p:nvGrpSpPr>
            <p:cNvPr id="197" name="Google Shape;197;p30"/>
            <p:cNvGrpSpPr/>
            <p:nvPr/>
          </p:nvGrpSpPr>
          <p:grpSpPr>
            <a:xfrm>
              <a:off x="1328113" y="1636941"/>
              <a:ext cx="1636119" cy="777266"/>
              <a:chOff x="4734899" y="1743009"/>
              <a:chExt cx="819607" cy="777266"/>
            </a:xfrm>
          </p:grpSpPr>
          <p:grpSp>
            <p:nvGrpSpPr>
              <p:cNvPr id="198" name="Google Shape;198;p30"/>
              <p:cNvGrpSpPr/>
              <p:nvPr/>
            </p:nvGrpSpPr>
            <p:grpSpPr>
              <a:xfrm>
                <a:off x="4734899" y="1743009"/>
                <a:ext cx="819607" cy="777266"/>
                <a:chOff x="1581060" y="1685216"/>
                <a:chExt cx="725744" cy="481478"/>
              </a:xfrm>
            </p:grpSpPr>
            <p:sp>
              <p:nvSpPr>
                <p:cNvPr id="162" name="Google Shape;162;p30"/>
                <p:cNvSpPr/>
                <p:nvPr/>
              </p:nvSpPr>
              <p:spPr>
                <a:xfrm>
                  <a:off x="1581060" y="1685216"/>
                  <a:ext cx="725744" cy="481478"/>
                </a:xfrm>
                <a:prstGeom prst="roundRect">
                  <a:avLst>
                    <a:gd fmla="val 22702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99" name="Google Shape;199;p30"/>
                <p:cNvCxnSpPr/>
                <p:nvPr/>
              </p:nvCxnSpPr>
              <p:spPr>
                <a:xfrm>
                  <a:off x="1830481" y="1790738"/>
                  <a:ext cx="36936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00" name="Google Shape;200;p30"/>
              <p:cNvSpPr txBox="1"/>
              <p:nvPr/>
            </p:nvSpPr>
            <p:spPr>
              <a:xfrm>
                <a:off x="4763012" y="1763856"/>
                <a:ext cx="305138" cy="2163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piccoli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01" name="Google Shape;201;p30"/>
            <p:cNvSpPr txBox="1"/>
            <p:nvPr/>
          </p:nvSpPr>
          <p:spPr>
            <a:xfrm>
              <a:off x="1384233" y="1830200"/>
              <a:ext cx="1366988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indipendenti,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ognuno governato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20201E"/>
                  </a:solidFill>
                  <a:latin typeface="Verdana"/>
                  <a:ea typeface="Verdana"/>
                  <a:cs typeface="Verdana"/>
                  <a:sym typeface="Verdana"/>
                </a:rPr>
                <a:t>da un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202" name="Google Shape;202;p30"/>
            <p:cNvCxnSpPr/>
            <p:nvPr/>
          </p:nvCxnSpPr>
          <p:spPr>
            <a:xfrm>
              <a:off x="1883043" y="2284413"/>
              <a:ext cx="1007552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203" name="Google Shape;203;p30"/>
          <p:cNvGrpSpPr/>
          <p:nvPr/>
        </p:nvGrpSpPr>
        <p:grpSpPr>
          <a:xfrm>
            <a:off x="1421632" y="3121943"/>
            <a:ext cx="1414123" cy="448707"/>
            <a:chOff x="4763013" y="1743008"/>
            <a:chExt cx="708399" cy="448707"/>
          </a:xfrm>
        </p:grpSpPr>
        <p:grpSp>
          <p:nvGrpSpPr>
            <p:cNvPr id="204" name="Google Shape;204;p30"/>
            <p:cNvGrpSpPr/>
            <p:nvPr/>
          </p:nvGrpSpPr>
          <p:grpSpPr>
            <a:xfrm>
              <a:off x="4765437" y="1743008"/>
              <a:ext cx="705975" cy="448707"/>
              <a:chOff x="1608100" y="1685216"/>
              <a:chExt cx="625125" cy="277952"/>
            </a:xfrm>
          </p:grpSpPr>
          <p:sp>
            <p:nvSpPr>
              <p:cNvPr id="205" name="Google Shape;205;p30"/>
              <p:cNvSpPr/>
              <p:nvPr/>
            </p:nvSpPr>
            <p:spPr>
              <a:xfrm>
                <a:off x="1608100" y="1685216"/>
                <a:ext cx="625125" cy="277952"/>
              </a:xfrm>
              <a:prstGeom prst="roundRect">
                <a:avLst>
                  <a:gd fmla="val 2270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06" name="Google Shape;206;p30"/>
              <p:cNvCxnSpPr/>
              <p:nvPr/>
            </p:nvCxnSpPr>
            <p:spPr>
              <a:xfrm>
                <a:off x="1626452" y="1922001"/>
                <a:ext cx="540781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07" name="Google Shape;207;p30"/>
            <p:cNvSpPr txBox="1"/>
            <p:nvPr/>
          </p:nvSpPr>
          <p:spPr>
            <a:xfrm>
              <a:off x="4763013" y="1788557"/>
              <a:ext cx="464802" cy="235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vive in una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8" name="Google Shape;208;p30"/>
          <p:cNvCxnSpPr>
            <a:stCxn id="150" idx="2"/>
            <a:endCxn id="205" idx="0"/>
          </p:cNvCxnSpPr>
          <p:nvPr/>
        </p:nvCxnSpPr>
        <p:spPr>
          <a:xfrm>
            <a:off x="2129590" y="2863434"/>
            <a:ext cx="1500" cy="25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9" name="Google Shape;209;p30"/>
          <p:cNvCxnSpPr>
            <a:stCxn id="154" idx="2"/>
            <a:endCxn id="169" idx="0"/>
          </p:cNvCxnSpPr>
          <p:nvPr/>
        </p:nvCxnSpPr>
        <p:spPr>
          <a:xfrm flipH="1">
            <a:off x="5185110" y="3872616"/>
            <a:ext cx="2400" cy="19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0" name="Google Shape;210;p30"/>
          <p:cNvCxnSpPr>
            <a:stCxn id="140" idx="2"/>
            <a:endCxn id="151" idx="0"/>
          </p:cNvCxnSpPr>
          <p:nvPr/>
        </p:nvCxnSpPr>
        <p:spPr>
          <a:xfrm flipH="1">
            <a:off x="5181865" y="1399207"/>
            <a:ext cx="900" cy="249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1" name="Google Shape;211;p30"/>
          <p:cNvCxnSpPr>
            <a:stCxn id="138" idx="2"/>
            <a:endCxn id="155" idx="0"/>
          </p:cNvCxnSpPr>
          <p:nvPr/>
        </p:nvCxnSpPr>
        <p:spPr>
          <a:xfrm>
            <a:off x="6497790" y="1403738"/>
            <a:ext cx="900" cy="249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2" name="Google Shape;212;p30"/>
          <p:cNvSpPr txBox="1"/>
          <p:nvPr/>
        </p:nvSpPr>
        <p:spPr>
          <a:xfrm>
            <a:off x="6014334" y="2229920"/>
            <a:ext cx="966910" cy="2238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praticano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213" name="Google Shape;213;p30"/>
          <p:cNvGrpSpPr/>
          <p:nvPr/>
        </p:nvGrpSpPr>
        <p:grpSpPr>
          <a:xfrm>
            <a:off x="5922644" y="2702071"/>
            <a:ext cx="1166250" cy="568189"/>
            <a:chOff x="1279603" y="2861757"/>
            <a:chExt cx="1166250" cy="568189"/>
          </a:xfrm>
        </p:grpSpPr>
        <p:grpSp>
          <p:nvGrpSpPr>
            <p:cNvPr id="214" name="Google Shape;214;p30"/>
            <p:cNvGrpSpPr/>
            <p:nvPr/>
          </p:nvGrpSpPr>
          <p:grpSpPr>
            <a:xfrm>
              <a:off x="1279603" y="2861757"/>
              <a:ext cx="1166250" cy="568189"/>
              <a:chOff x="4742404" y="1941076"/>
              <a:chExt cx="584227" cy="568189"/>
            </a:xfrm>
          </p:grpSpPr>
          <p:grpSp>
            <p:nvGrpSpPr>
              <p:cNvPr id="215" name="Google Shape;215;p30"/>
              <p:cNvGrpSpPr/>
              <p:nvPr/>
            </p:nvGrpSpPr>
            <p:grpSpPr>
              <a:xfrm>
                <a:off x="4745373" y="1951715"/>
                <a:ext cx="581258" cy="557550"/>
                <a:chOff x="1590336" y="1814498"/>
                <a:chExt cx="514692" cy="345375"/>
              </a:xfrm>
            </p:grpSpPr>
            <p:sp>
              <p:nvSpPr>
                <p:cNvPr id="216" name="Google Shape;216;p30"/>
                <p:cNvSpPr/>
                <p:nvPr/>
              </p:nvSpPr>
              <p:spPr>
                <a:xfrm>
                  <a:off x="1590336" y="1814498"/>
                  <a:ext cx="514692" cy="345375"/>
                </a:xfrm>
                <a:prstGeom prst="roundRect">
                  <a:avLst>
                    <a:gd fmla="val 17294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217" name="Google Shape;217;p30"/>
                <p:cNvCxnSpPr/>
                <p:nvPr/>
              </p:nvCxnSpPr>
              <p:spPr>
                <a:xfrm>
                  <a:off x="1668942" y="2026464"/>
                  <a:ext cx="36936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18" name="Google Shape;218;p30"/>
              <p:cNvSpPr txBox="1"/>
              <p:nvPr/>
            </p:nvSpPr>
            <p:spPr>
              <a:xfrm>
                <a:off x="4742404" y="1941076"/>
                <a:ext cx="581258" cy="4770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danze, canti</a:t>
                </a:r>
                <a:endParaRPr/>
              </a:p>
              <a:p>
                <a:pPr indent="0" lvl="1" marL="0" marR="0" rtl="0" algn="l">
                  <a:lnSpc>
                    <a:spcPct val="100000"/>
                  </a:lnSpc>
                  <a:spcBef>
                    <a:spcPts val="30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e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19" name="Google Shape;219;p30"/>
            <p:cNvCxnSpPr/>
            <p:nvPr/>
          </p:nvCxnSpPr>
          <p:spPr>
            <a:xfrm>
              <a:off x="1357518" y="3365740"/>
              <a:ext cx="100755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220" name="Google Shape;220;p30"/>
          <p:cNvCxnSpPr>
            <a:stCxn id="155" idx="2"/>
            <a:endCxn id="212" idx="0"/>
          </p:cNvCxnSpPr>
          <p:nvPr/>
        </p:nvCxnSpPr>
        <p:spPr>
          <a:xfrm flipH="1">
            <a:off x="6497656" y="2068393"/>
            <a:ext cx="900" cy="161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1" name="Google Shape;221;p30"/>
          <p:cNvCxnSpPr>
            <a:stCxn id="212" idx="2"/>
            <a:endCxn id="218" idx="0"/>
          </p:cNvCxnSpPr>
          <p:nvPr/>
        </p:nvCxnSpPr>
        <p:spPr>
          <a:xfrm>
            <a:off x="6497789" y="2453757"/>
            <a:ext cx="5100" cy="248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22" name="Google Shape;222;p30"/>
          <p:cNvSpPr txBox="1"/>
          <p:nvPr/>
        </p:nvSpPr>
        <p:spPr>
          <a:xfrm>
            <a:off x="6209986" y="3629465"/>
            <a:ext cx="60153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23" name="Google Shape;223;p30"/>
          <p:cNvCxnSpPr>
            <a:stCxn id="222" idx="0"/>
            <a:endCxn id="216" idx="2"/>
          </p:cNvCxnSpPr>
          <p:nvPr/>
        </p:nvCxnSpPr>
        <p:spPr>
          <a:xfrm rot="10800000">
            <a:off x="6508653" y="3270365"/>
            <a:ext cx="2100" cy="359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24" name="Google Shape;224;p30"/>
          <p:cNvGrpSpPr/>
          <p:nvPr/>
        </p:nvGrpSpPr>
        <p:grpSpPr>
          <a:xfrm>
            <a:off x="5927475" y="4080499"/>
            <a:ext cx="1160320" cy="448707"/>
            <a:chOff x="1285505" y="2872396"/>
            <a:chExt cx="1160320" cy="448707"/>
          </a:xfrm>
        </p:grpSpPr>
        <p:grpSp>
          <p:nvGrpSpPr>
            <p:cNvPr id="225" name="Google Shape;225;p30"/>
            <p:cNvGrpSpPr/>
            <p:nvPr/>
          </p:nvGrpSpPr>
          <p:grpSpPr>
            <a:xfrm>
              <a:off x="1285505" y="2872396"/>
              <a:ext cx="1160320" cy="448707"/>
              <a:chOff x="4745373" y="1951715"/>
              <a:chExt cx="581258" cy="448707"/>
            </a:xfrm>
          </p:grpSpPr>
          <p:grpSp>
            <p:nvGrpSpPr>
              <p:cNvPr id="226" name="Google Shape;226;p30"/>
              <p:cNvGrpSpPr/>
              <p:nvPr/>
            </p:nvGrpSpPr>
            <p:grpSpPr>
              <a:xfrm>
                <a:off x="4745373" y="1951715"/>
                <a:ext cx="581258" cy="448707"/>
                <a:chOff x="1590336" y="1814498"/>
                <a:chExt cx="514692" cy="277952"/>
              </a:xfrm>
            </p:grpSpPr>
            <p:sp>
              <p:nvSpPr>
                <p:cNvPr id="227" name="Google Shape;227;p30"/>
                <p:cNvSpPr/>
                <p:nvPr/>
              </p:nvSpPr>
              <p:spPr>
                <a:xfrm>
                  <a:off x="1590336" y="1814498"/>
                  <a:ext cx="514692" cy="277952"/>
                </a:xfrm>
                <a:prstGeom prst="roundRect">
                  <a:avLst>
                    <a:gd fmla="val 17294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228" name="Google Shape;228;p30"/>
                <p:cNvCxnSpPr/>
                <p:nvPr/>
              </p:nvCxnSpPr>
              <p:spPr>
                <a:xfrm>
                  <a:off x="1699718" y="1936495"/>
                  <a:ext cx="369361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29" name="Google Shape;229;p30"/>
              <p:cNvSpPr txBox="1"/>
              <p:nvPr/>
            </p:nvSpPr>
            <p:spPr>
              <a:xfrm>
                <a:off x="4747603" y="1979278"/>
                <a:ext cx="157508" cy="2846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1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rPr b="0" i="0" lang="it" sz="1000" u="none" cap="none" strike="noStrik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il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30" name="Google Shape;230;p30"/>
            <p:cNvCxnSpPr/>
            <p:nvPr/>
          </p:nvCxnSpPr>
          <p:spPr>
            <a:xfrm>
              <a:off x="1384336" y="3250761"/>
              <a:ext cx="100755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231" name="Google Shape;231;p30"/>
          <p:cNvCxnSpPr>
            <a:stCxn id="222" idx="2"/>
            <a:endCxn id="227" idx="0"/>
          </p:cNvCxnSpPr>
          <p:nvPr/>
        </p:nvCxnSpPr>
        <p:spPr>
          <a:xfrm flipH="1">
            <a:off x="6507753" y="3875686"/>
            <a:ext cx="3000" cy="204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grpSp>
        <p:nvGrpSpPr>
          <p:cNvPr id="232" name="Google Shape;232;p30"/>
          <p:cNvGrpSpPr/>
          <p:nvPr/>
        </p:nvGrpSpPr>
        <p:grpSpPr>
          <a:xfrm>
            <a:off x="7407683" y="2684707"/>
            <a:ext cx="1015778" cy="448707"/>
            <a:chOff x="4763013" y="1743008"/>
            <a:chExt cx="508856" cy="448707"/>
          </a:xfrm>
        </p:grpSpPr>
        <p:grpSp>
          <p:nvGrpSpPr>
            <p:cNvPr id="233" name="Google Shape;233;p30"/>
            <p:cNvGrpSpPr/>
            <p:nvPr/>
          </p:nvGrpSpPr>
          <p:grpSpPr>
            <a:xfrm>
              <a:off x="4765426" y="1743008"/>
              <a:ext cx="506443" cy="448707"/>
              <a:chOff x="1608103" y="1685216"/>
              <a:chExt cx="448447" cy="277952"/>
            </a:xfrm>
          </p:grpSpPr>
          <p:sp>
            <p:nvSpPr>
              <p:cNvPr id="234" name="Google Shape;234;p30"/>
              <p:cNvSpPr/>
              <p:nvPr/>
            </p:nvSpPr>
            <p:spPr>
              <a:xfrm>
                <a:off x="1608103" y="1685216"/>
                <a:ext cx="448447" cy="277952"/>
              </a:xfrm>
              <a:prstGeom prst="roundRect">
                <a:avLst>
                  <a:gd fmla="val 2270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235" name="Google Shape;235;p30"/>
              <p:cNvCxnSpPr/>
              <p:nvPr/>
            </p:nvCxnSpPr>
            <p:spPr>
              <a:xfrm>
                <a:off x="1628841" y="1922001"/>
                <a:ext cx="40629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236" name="Google Shape;236;p30"/>
            <p:cNvSpPr txBox="1"/>
            <p:nvPr/>
          </p:nvSpPr>
          <p:spPr>
            <a:xfrm>
              <a:off x="4763013" y="1788557"/>
              <a:ext cx="4647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la scrittura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7" name="Google Shape;237;p30"/>
          <p:cNvCxnSpPr>
            <a:stCxn id="193" idx="2"/>
            <a:endCxn id="234" idx="0"/>
          </p:cNvCxnSpPr>
          <p:nvPr/>
        </p:nvCxnSpPr>
        <p:spPr>
          <a:xfrm flipH="1">
            <a:off x="7918078" y="2430278"/>
            <a:ext cx="1500" cy="254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38" name="Google Shape;238;p30"/>
          <p:cNvSpPr txBox="1"/>
          <p:nvPr/>
        </p:nvSpPr>
        <p:spPr>
          <a:xfrm>
            <a:off x="7376061" y="3284859"/>
            <a:ext cx="1087984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costituita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9" name="Google Shape;239;p30"/>
          <p:cNvSpPr/>
          <p:nvPr/>
        </p:nvSpPr>
        <p:spPr>
          <a:xfrm>
            <a:off x="7502006" y="3712381"/>
            <a:ext cx="838268" cy="217723"/>
          </a:xfrm>
          <a:prstGeom prst="roundRect">
            <a:avLst>
              <a:gd fmla="val 41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segni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0" name="Google Shape;240;p30"/>
          <p:cNvSpPr txBox="1"/>
          <p:nvPr/>
        </p:nvSpPr>
        <p:spPr>
          <a:xfrm>
            <a:off x="7259020" y="4042588"/>
            <a:ext cx="1324295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rappresentano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41" name="Google Shape;241;p30"/>
          <p:cNvCxnSpPr>
            <a:stCxn id="238" idx="0"/>
            <a:endCxn id="234" idx="2"/>
          </p:cNvCxnSpPr>
          <p:nvPr/>
        </p:nvCxnSpPr>
        <p:spPr>
          <a:xfrm rot="10800000">
            <a:off x="7917953" y="3133359"/>
            <a:ext cx="2100" cy="151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2" name="Google Shape;242;p30"/>
          <p:cNvCxnSpPr>
            <a:stCxn id="238" idx="2"/>
            <a:endCxn id="239" idx="0"/>
          </p:cNvCxnSpPr>
          <p:nvPr/>
        </p:nvCxnSpPr>
        <p:spPr>
          <a:xfrm>
            <a:off x="7920053" y="3531080"/>
            <a:ext cx="1200" cy="181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43" name="Google Shape;243;p30"/>
          <p:cNvCxnSpPr>
            <a:stCxn id="239" idx="2"/>
            <a:endCxn id="240" idx="0"/>
          </p:cNvCxnSpPr>
          <p:nvPr/>
        </p:nvCxnSpPr>
        <p:spPr>
          <a:xfrm>
            <a:off x="7921140" y="3930104"/>
            <a:ext cx="0" cy="112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4" name="Google Shape;244;p30"/>
          <p:cNvCxnSpPr>
            <a:stCxn id="240" idx="2"/>
            <a:endCxn id="185" idx="0"/>
          </p:cNvCxnSpPr>
          <p:nvPr/>
        </p:nvCxnSpPr>
        <p:spPr>
          <a:xfrm>
            <a:off x="7921168" y="4442698"/>
            <a:ext cx="6000" cy="175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