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68e028e59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68e028e59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c68e028e59_2_1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7" name="Google Shape;167;g1c68e028e59_2_1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 flipH="1">
            <a:off x="3037213" y="2077549"/>
            <a:ext cx="1200" cy="217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8" idx="0"/>
          </p:cNvCxnSpPr>
          <p:nvPr/>
        </p:nvCxnSpPr>
        <p:spPr>
          <a:xfrm flipH="1">
            <a:off x="6557653" y="2085578"/>
            <a:ext cx="1200" cy="217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29"/>
          <p:cNvCxnSpPr>
            <a:stCxn id="120" idx="2"/>
            <a:endCxn id="121" idx="0"/>
          </p:cNvCxnSpPr>
          <p:nvPr/>
        </p:nvCxnSpPr>
        <p:spPr>
          <a:xfrm>
            <a:off x="4572000" y="519558"/>
            <a:ext cx="0" cy="25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0" name="Google Shape;120;p29"/>
          <p:cNvSpPr/>
          <p:nvPr/>
        </p:nvSpPr>
        <p:spPr>
          <a:xfrm>
            <a:off x="3487529" y="237669"/>
            <a:ext cx="2168942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LE CIVILTÀ DELL’INDIA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9"/>
          <p:cNvSpPr/>
          <p:nvPr/>
        </p:nvSpPr>
        <p:spPr>
          <a:xfrm>
            <a:off x="4195830" y="774344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2581919" y="2294962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757426" y="3338299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2488409" y="3330555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3703500" y="3338299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25" name="Google Shape;125;p29"/>
          <p:cNvGrpSpPr/>
          <p:nvPr/>
        </p:nvGrpSpPr>
        <p:grpSpPr>
          <a:xfrm>
            <a:off x="930260" y="3824698"/>
            <a:ext cx="1264759" cy="689213"/>
            <a:chOff x="4760016" y="1743073"/>
            <a:chExt cx="633577" cy="689213"/>
          </a:xfrm>
        </p:grpSpPr>
        <p:grpSp>
          <p:nvGrpSpPr>
            <p:cNvPr id="126" name="Google Shape;126;p29"/>
            <p:cNvGrpSpPr/>
            <p:nvPr/>
          </p:nvGrpSpPr>
          <p:grpSpPr>
            <a:xfrm>
              <a:off x="4760016" y="1743073"/>
              <a:ext cx="633577" cy="689213"/>
              <a:chOff x="1603305" y="1685256"/>
              <a:chExt cx="561020" cy="426934"/>
            </a:xfrm>
          </p:grpSpPr>
          <p:sp>
            <p:nvSpPr>
              <p:cNvPr id="127" name="Google Shape;127;p29"/>
              <p:cNvSpPr/>
              <p:nvPr/>
            </p:nvSpPr>
            <p:spPr>
              <a:xfrm>
                <a:off x="1603305" y="1685256"/>
                <a:ext cx="561020" cy="426934"/>
              </a:xfrm>
              <a:prstGeom prst="roundRect">
                <a:avLst>
                  <a:gd fmla="val 1638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28" name="Google Shape;128;p29"/>
              <p:cNvCxnSpPr/>
              <p:nvPr/>
            </p:nvCxnSpPr>
            <p:spPr>
              <a:xfrm>
                <a:off x="1663114" y="2038238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29" name="Google Shape;129;p29"/>
            <p:cNvSpPr txBox="1"/>
            <p:nvPr/>
          </p:nvSpPr>
          <p:spPr>
            <a:xfrm>
              <a:off x="4783210" y="1794761"/>
              <a:ext cx="560528" cy="4000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in grandi città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governate da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" name="Google Shape;130;p29"/>
          <p:cNvSpPr/>
          <p:nvPr/>
        </p:nvSpPr>
        <p:spPr>
          <a:xfrm>
            <a:off x="3561337" y="1250567"/>
            <a:ext cx="2018636" cy="328384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lungo i fiumi Indo e Gange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2142156" y="1795660"/>
            <a:ext cx="1792514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CIVILTÀ DELL’INDO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9"/>
          <p:cNvSpPr/>
          <p:nvPr/>
        </p:nvSpPr>
        <p:spPr>
          <a:xfrm>
            <a:off x="2468679" y="2808514"/>
            <a:ext cx="1139468" cy="298531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dal 3000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2" name="Google Shape;132;p29"/>
          <p:cNvSpPr/>
          <p:nvPr/>
        </p:nvSpPr>
        <p:spPr>
          <a:xfrm>
            <a:off x="4974005" y="3337492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3" name="Google Shape;133;p29"/>
          <p:cNvSpPr/>
          <p:nvPr/>
        </p:nvSpPr>
        <p:spPr>
          <a:xfrm>
            <a:off x="6865329" y="3347615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4" name="Google Shape;134;p29"/>
          <p:cNvSpPr/>
          <p:nvPr/>
        </p:nvSpPr>
        <p:spPr>
          <a:xfrm>
            <a:off x="2458628" y="3836387"/>
            <a:ext cx="1162863" cy="558141"/>
          </a:xfrm>
          <a:prstGeom prst="roundRect">
            <a:avLst>
              <a:gd fmla="val 1836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agricoltori, artigiani, commercianti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5" name="Google Shape;135;p29"/>
          <p:cNvSpPr/>
          <p:nvPr/>
        </p:nvSpPr>
        <p:spPr>
          <a:xfrm>
            <a:off x="3827301" y="3845177"/>
            <a:ext cx="856099" cy="271393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politeisti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36" name="Google Shape;136;p29"/>
          <p:cNvGrpSpPr/>
          <p:nvPr/>
        </p:nvGrpSpPr>
        <p:grpSpPr>
          <a:xfrm>
            <a:off x="5148523" y="3802746"/>
            <a:ext cx="1264759" cy="531737"/>
            <a:chOff x="4760016" y="1743075"/>
            <a:chExt cx="633577" cy="531737"/>
          </a:xfrm>
        </p:grpSpPr>
        <p:grpSp>
          <p:nvGrpSpPr>
            <p:cNvPr id="137" name="Google Shape;137;p29"/>
            <p:cNvGrpSpPr/>
            <p:nvPr/>
          </p:nvGrpSpPr>
          <p:grpSpPr>
            <a:xfrm>
              <a:off x="4760016" y="1743075"/>
              <a:ext cx="633577" cy="531737"/>
              <a:chOff x="1603305" y="1685256"/>
              <a:chExt cx="561020" cy="329385"/>
            </a:xfrm>
          </p:grpSpPr>
          <p:sp>
            <p:nvSpPr>
              <p:cNvPr id="138" name="Google Shape;138;p29"/>
              <p:cNvSpPr/>
              <p:nvPr/>
            </p:nvSpPr>
            <p:spPr>
              <a:xfrm>
                <a:off x="1603305" y="1685256"/>
                <a:ext cx="561020" cy="329385"/>
              </a:xfrm>
              <a:prstGeom prst="roundRect">
                <a:avLst>
                  <a:gd fmla="val 22118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39" name="Google Shape;139;p29"/>
              <p:cNvCxnSpPr/>
              <p:nvPr/>
            </p:nvCxnSpPr>
            <p:spPr>
              <a:xfrm>
                <a:off x="1662864" y="1937580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0" name="Google Shape;140;p29"/>
            <p:cNvSpPr txBox="1"/>
            <p:nvPr/>
          </p:nvSpPr>
          <p:spPr>
            <a:xfrm>
              <a:off x="4783210" y="1794761"/>
              <a:ext cx="344560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divisi in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grpSp>
        <p:nvGrpSpPr>
          <p:cNvPr id="141" name="Google Shape;141;p29"/>
          <p:cNvGrpSpPr/>
          <p:nvPr/>
        </p:nvGrpSpPr>
        <p:grpSpPr>
          <a:xfrm>
            <a:off x="6669483" y="3833727"/>
            <a:ext cx="1490333" cy="1007021"/>
            <a:chOff x="6981903" y="3734667"/>
            <a:chExt cx="1490333" cy="1007021"/>
          </a:xfrm>
        </p:grpSpPr>
        <p:grpSp>
          <p:nvGrpSpPr>
            <p:cNvPr id="142" name="Google Shape;142;p29"/>
            <p:cNvGrpSpPr/>
            <p:nvPr/>
          </p:nvGrpSpPr>
          <p:grpSpPr>
            <a:xfrm>
              <a:off x="6981903" y="3734667"/>
              <a:ext cx="1490333" cy="1007021"/>
              <a:chOff x="820050" y="3693645"/>
              <a:chExt cx="1490333" cy="1007021"/>
            </a:xfrm>
          </p:grpSpPr>
          <p:grpSp>
            <p:nvGrpSpPr>
              <p:cNvPr id="143" name="Google Shape;143;p29"/>
              <p:cNvGrpSpPr/>
              <p:nvPr/>
            </p:nvGrpSpPr>
            <p:grpSpPr>
              <a:xfrm>
                <a:off x="820050" y="3693645"/>
                <a:ext cx="1490333" cy="1007021"/>
                <a:chOff x="4760015" y="1743076"/>
                <a:chExt cx="746578" cy="1007021"/>
              </a:xfrm>
            </p:grpSpPr>
            <p:sp>
              <p:nvSpPr>
                <p:cNvPr id="144" name="Google Shape;144;p29"/>
                <p:cNvSpPr/>
                <p:nvPr/>
              </p:nvSpPr>
              <p:spPr>
                <a:xfrm>
                  <a:off x="4760015" y="1743076"/>
                  <a:ext cx="746578" cy="1007021"/>
                </a:xfrm>
                <a:prstGeom prst="roundRect">
                  <a:avLst>
                    <a:gd fmla="val 8647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45" name="Google Shape;145;p29"/>
                <p:cNvSpPr txBox="1"/>
                <p:nvPr/>
              </p:nvSpPr>
              <p:spPr>
                <a:xfrm>
                  <a:off x="4775217" y="1803801"/>
                  <a:ext cx="714884" cy="7078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-92075" lvl="0" marL="92075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D10C22"/>
                    </a:buClr>
                    <a:buSzPts val="1000"/>
                    <a:buFont typeface="Arial"/>
                    <a:buChar char="•"/>
                  </a:pPr>
                  <a:r>
                    <a:rPr b="0" i="0" lang="it" sz="1000" u="none" cap="none" strike="noStrik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fondata sui</a:t>
                  </a:r>
                  <a:endParaRPr/>
                </a:p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it" sz="1000" u="none" cap="none" strike="noStrik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Veda, da cui</a:t>
                  </a:r>
                  <a:endParaRPr/>
                </a:p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it" sz="1000" u="none" cap="none" strike="noStrik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nasce</a:t>
                  </a:r>
                  <a:endParaRPr/>
                </a:p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it" sz="1000" u="none" cap="none" strike="noStrik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l’</a:t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46" name="Google Shape;146;p29"/>
              <p:cNvSpPr txBox="1"/>
              <p:nvPr/>
            </p:nvSpPr>
            <p:spPr>
              <a:xfrm>
                <a:off x="842430" y="4432276"/>
                <a:ext cx="251639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-171450" lvl="0" marL="17145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00000"/>
                  </a:buClr>
                  <a:buSzPts val="1000"/>
                  <a:buFont typeface="Arial"/>
                  <a:buChar char="•"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</a:t>
                </a:r>
                <a:endParaRPr b="0" i="0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7" name="Google Shape;147;p29"/>
              <p:cNvCxnSpPr/>
              <p:nvPr/>
            </p:nvCxnSpPr>
            <p:spPr>
              <a:xfrm>
                <a:off x="1026198" y="4402883"/>
                <a:ext cx="1166238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48" name="Google Shape;148;p29"/>
            <p:cNvCxnSpPr/>
            <p:nvPr/>
          </p:nvCxnSpPr>
          <p:spPr>
            <a:xfrm>
              <a:off x="7196158" y="4642025"/>
              <a:ext cx="1166238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cxnSp>
        <p:nvCxnSpPr>
          <p:cNvPr id="149" name="Google Shape;149;p29"/>
          <p:cNvCxnSpPr>
            <a:stCxn id="121" idx="2"/>
            <a:endCxn id="130" idx="0"/>
          </p:cNvCxnSpPr>
          <p:nvPr/>
        </p:nvCxnSpPr>
        <p:spPr>
          <a:xfrm flipH="1">
            <a:off x="4570801" y="1021409"/>
            <a:ext cx="1200" cy="22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0" name="Google Shape;150;p29"/>
          <p:cNvCxnSpPr>
            <a:stCxn id="130" idx="1"/>
            <a:endCxn id="114" idx="0"/>
          </p:cNvCxnSpPr>
          <p:nvPr/>
        </p:nvCxnSpPr>
        <p:spPr>
          <a:xfrm flipH="1">
            <a:off x="3038437" y="1414759"/>
            <a:ext cx="522900" cy="3810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1" name="Google Shape;151;p29"/>
          <p:cNvCxnSpPr>
            <a:stCxn id="115" idx="2"/>
            <a:endCxn id="131" idx="0"/>
          </p:cNvCxnSpPr>
          <p:nvPr/>
        </p:nvCxnSpPr>
        <p:spPr>
          <a:xfrm>
            <a:off x="3037086" y="2542027"/>
            <a:ext cx="1200" cy="266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2" name="Google Shape;152;p29"/>
          <p:cNvCxnSpPr>
            <a:stCxn id="131" idx="2"/>
            <a:endCxn id="123" idx="0"/>
          </p:cNvCxnSpPr>
          <p:nvPr/>
        </p:nvCxnSpPr>
        <p:spPr>
          <a:xfrm>
            <a:off x="3038413" y="3107045"/>
            <a:ext cx="600" cy="223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3" name="Google Shape;153;p29"/>
          <p:cNvCxnSpPr>
            <a:stCxn id="131" idx="1"/>
            <a:endCxn id="122" idx="0"/>
          </p:cNvCxnSpPr>
          <p:nvPr/>
        </p:nvCxnSpPr>
        <p:spPr>
          <a:xfrm flipH="1">
            <a:off x="1563879" y="2957780"/>
            <a:ext cx="904800" cy="3804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4" name="Google Shape;154;p29"/>
          <p:cNvCxnSpPr>
            <a:stCxn id="131" idx="3"/>
            <a:endCxn id="124" idx="0"/>
          </p:cNvCxnSpPr>
          <p:nvPr/>
        </p:nvCxnSpPr>
        <p:spPr>
          <a:xfrm>
            <a:off x="3608147" y="2957780"/>
            <a:ext cx="646200" cy="3804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5" name="Google Shape;155;p29"/>
          <p:cNvCxnSpPr>
            <a:stCxn id="122" idx="2"/>
            <a:endCxn id="127" idx="0"/>
          </p:cNvCxnSpPr>
          <p:nvPr/>
        </p:nvCxnSpPr>
        <p:spPr>
          <a:xfrm flipH="1">
            <a:off x="1562581" y="3585364"/>
            <a:ext cx="1200" cy="239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6" name="Google Shape;156;p29"/>
          <p:cNvCxnSpPr>
            <a:stCxn id="123" idx="2"/>
            <a:endCxn id="134" idx="0"/>
          </p:cNvCxnSpPr>
          <p:nvPr/>
        </p:nvCxnSpPr>
        <p:spPr>
          <a:xfrm>
            <a:off x="3039161" y="3577620"/>
            <a:ext cx="900" cy="258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57" name="Google Shape;157;p29"/>
          <p:cNvCxnSpPr>
            <a:stCxn id="124" idx="2"/>
            <a:endCxn id="135" idx="0"/>
          </p:cNvCxnSpPr>
          <p:nvPr/>
        </p:nvCxnSpPr>
        <p:spPr>
          <a:xfrm>
            <a:off x="4254252" y="3585364"/>
            <a:ext cx="1200" cy="259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18" name="Google Shape;118;p29"/>
          <p:cNvSpPr/>
          <p:nvPr/>
        </p:nvSpPr>
        <p:spPr>
          <a:xfrm>
            <a:off x="6102359" y="2302991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5662596" y="1803689"/>
            <a:ext cx="1792514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CIVILTÀ DEL</a:t>
            </a:r>
            <a:r>
              <a:rPr b="1" lang="it"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GANGE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9"/>
          <p:cNvSpPr/>
          <p:nvPr/>
        </p:nvSpPr>
        <p:spPr>
          <a:xfrm>
            <a:off x="5989119" y="2816543"/>
            <a:ext cx="1139468" cy="298531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dal 1500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59" name="Google Shape;159;p29"/>
          <p:cNvCxnSpPr>
            <a:stCxn id="118" idx="2"/>
            <a:endCxn id="158" idx="0"/>
          </p:cNvCxnSpPr>
          <p:nvPr/>
        </p:nvCxnSpPr>
        <p:spPr>
          <a:xfrm>
            <a:off x="6557526" y="2550056"/>
            <a:ext cx="1200" cy="266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0" name="Google Shape;160;p29"/>
          <p:cNvCxnSpPr>
            <a:stCxn id="130" idx="3"/>
            <a:endCxn id="117" idx="0"/>
          </p:cNvCxnSpPr>
          <p:nvPr/>
        </p:nvCxnSpPr>
        <p:spPr>
          <a:xfrm>
            <a:off x="5579973" y="1414759"/>
            <a:ext cx="978900" cy="3888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1" name="Google Shape;161;p29"/>
          <p:cNvCxnSpPr>
            <a:stCxn id="158" idx="1"/>
            <a:endCxn id="132" idx="0"/>
          </p:cNvCxnSpPr>
          <p:nvPr/>
        </p:nvCxnSpPr>
        <p:spPr>
          <a:xfrm flipH="1">
            <a:off x="5780319" y="2965809"/>
            <a:ext cx="208800" cy="3717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2" name="Google Shape;162;p29"/>
          <p:cNvCxnSpPr>
            <a:stCxn id="158" idx="3"/>
            <a:endCxn id="133" idx="0"/>
          </p:cNvCxnSpPr>
          <p:nvPr/>
        </p:nvCxnSpPr>
        <p:spPr>
          <a:xfrm>
            <a:off x="7128587" y="2965809"/>
            <a:ext cx="287400" cy="3819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3" name="Google Shape;163;p29"/>
          <p:cNvCxnSpPr>
            <a:stCxn id="132" idx="2"/>
            <a:endCxn id="138" idx="0"/>
          </p:cNvCxnSpPr>
          <p:nvPr/>
        </p:nvCxnSpPr>
        <p:spPr>
          <a:xfrm>
            <a:off x="5780360" y="3584557"/>
            <a:ext cx="600" cy="218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64" name="Google Shape;164;p29"/>
          <p:cNvCxnSpPr>
            <a:stCxn id="133" idx="2"/>
            <a:endCxn id="144" idx="0"/>
          </p:cNvCxnSpPr>
          <p:nvPr/>
        </p:nvCxnSpPr>
        <p:spPr>
          <a:xfrm flipH="1">
            <a:off x="7414580" y="3594680"/>
            <a:ext cx="1500" cy="239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" name="Google Shape;169;p30"/>
          <p:cNvCxnSpPr>
            <a:stCxn id="170" idx="2"/>
            <a:endCxn id="171" idx="0"/>
          </p:cNvCxnSpPr>
          <p:nvPr/>
        </p:nvCxnSpPr>
        <p:spPr>
          <a:xfrm>
            <a:off x="1616359" y="3203429"/>
            <a:ext cx="0" cy="261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72" name="Google Shape;172;p30"/>
          <p:cNvCxnSpPr>
            <a:stCxn id="173" idx="2"/>
            <a:endCxn id="174" idx="0"/>
          </p:cNvCxnSpPr>
          <p:nvPr/>
        </p:nvCxnSpPr>
        <p:spPr>
          <a:xfrm>
            <a:off x="6760693" y="3233947"/>
            <a:ext cx="1800" cy="2328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75" name="Google Shape;175;p30"/>
          <p:cNvCxnSpPr>
            <a:stCxn id="176" idx="2"/>
            <a:endCxn id="177" idx="0"/>
          </p:cNvCxnSpPr>
          <p:nvPr/>
        </p:nvCxnSpPr>
        <p:spPr>
          <a:xfrm>
            <a:off x="5106062" y="3204147"/>
            <a:ext cx="600" cy="225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78" name="Google Shape;178;p30"/>
          <p:cNvCxnSpPr>
            <a:stCxn id="179" idx="2"/>
            <a:endCxn id="180" idx="0"/>
          </p:cNvCxnSpPr>
          <p:nvPr/>
        </p:nvCxnSpPr>
        <p:spPr>
          <a:xfrm>
            <a:off x="3266879" y="3203428"/>
            <a:ext cx="3900" cy="251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1" name="Google Shape;181;p30"/>
          <p:cNvCxnSpPr>
            <a:stCxn id="182" idx="2"/>
            <a:endCxn id="176" idx="0"/>
          </p:cNvCxnSpPr>
          <p:nvPr/>
        </p:nvCxnSpPr>
        <p:spPr>
          <a:xfrm flipH="1" rot="-5400000">
            <a:off x="4693950" y="2544980"/>
            <a:ext cx="290100" cy="534000"/>
          </a:xfrm>
          <a:prstGeom prst="bentConnector3">
            <a:avLst>
              <a:gd fmla="val -62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3" name="Google Shape;183;p30"/>
          <p:cNvCxnSpPr>
            <a:stCxn id="184" idx="2"/>
            <a:endCxn id="185" idx="0"/>
          </p:cNvCxnSpPr>
          <p:nvPr/>
        </p:nvCxnSpPr>
        <p:spPr>
          <a:xfrm>
            <a:off x="4572000" y="519558"/>
            <a:ext cx="0" cy="25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4" name="Google Shape;184;p30"/>
          <p:cNvSpPr/>
          <p:nvPr/>
        </p:nvSpPr>
        <p:spPr>
          <a:xfrm>
            <a:off x="3487529" y="237669"/>
            <a:ext cx="2168942" cy="281889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LA CIVILTÀ DELLA CINA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0"/>
          <p:cNvSpPr/>
          <p:nvPr/>
        </p:nvSpPr>
        <p:spPr>
          <a:xfrm>
            <a:off x="4195830" y="774344"/>
            <a:ext cx="752341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0" name="Google Shape;170;p30"/>
          <p:cNvSpPr/>
          <p:nvPr/>
        </p:nvSpPr>
        <p:spPr>
          <a:xfrm>
            <a:off x="809959" y="2956229"/>
            <a:ext cx="16128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9" name="Google Shape;179;p30"/>
          <p:cNvSpPr/>
          <p:nvPr/>
        </p:nvSpPr>
        <p:spPr>
          <a:xfrm>
            <a:off x="2716079" y="2956228"/>
            <a:ext cx="11016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6" name="Google Shape;176;p30"/>
          <p:cNvSpPr/>
          <p:nvPr/>
        </p:nvSpPr>
        <p:spPr>
          <a:xfrm>
            <a:off x="4555310" y="2957082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86" name="Google Shape;186;p30"/>
          <p:cNvGrpSpPr/>
          <p:nvPr/>
        </p:nvGrpSpPr>
        <p:grpSpPr>
          <a:xfrm>
            <a:off x="4474339" y="3429128"/>
            <a:ext cx="1264759" cy="543665"/>
            <a:chOff x="4760016" y="1743074"/>
            <a:chExt cx="633577" cy="543665"/>
          </a:xfrm>
        </p:grpSpPr>
        <p:grpSp>
          <p:nvGrpSpPr>
            <p:cNvPr id="187" name="Google Shape;187;p30"/>
            <p:cNvGrpSpPr/>
            <p:nvPr/>
          </p:nvGrpSpPr>
          <p:grpSpPr>
            <a:xfrm>
              <a:off x="4760016" y="1743074"/>
              <a:ext cx="633577" cy="543665"/>
              <a:chOff x="1603305" y="1685256"/>
              <a:chExt cx="561020" cy="336774"/>
            </a:xfrm>
          </p:grpSpPr>
          <p:sp>
            <p:nvSpPr>
              <p:cNvPr id="177" name="Google Shape;177;p30"/>
              <p:cNvSpPr/>
              <p:nvPr/>
            </p:nvSpPr>
            <p:spPr>
              <a:xfrm>
                <a:off x="1603305" y="1685256"/>
                <a:ext cx="561020" cy="336774"/>
              </a:xfrm>
              <a:prstGeom prst="roundRect">
                <a:avLst>
                  <a:gd fmla="val 2479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88" name="Google Shape;188;p30"/>
              <p:cNvCxnSpPr/>
              <p:nvPr/>
            </p:nvCxnSpPr>
            <p:spPr>
              <a:xfrm>
                <a:off x="1663114" y="1943837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9" name="Google Shape;189;p30"/>
            <p:cNvSpPr txBox="1"/>
            <p:nvPr/>
          </p:nvSpPr>
          <p:spPr>
            <a:xfrm>
              <a:off x="4783210" y="1794761"/>
              <a:ext cx="560528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politeismo 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0" name="Google Shape;190;p30"/>
          <p:cNvSpPr/>
          <p:nvPr/>
        </p:nvSpPr>
        <p:spPr>
          <a:xfrm>
            <a:off x="3561337" y="1250567"/>
            <a:ext cx="2018636" cy="328384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 fiumi Azzurro e Giallo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1" name="Google Shape;171;p30"/>
          <p:cNvSpPr/>
          <p:nvPr/>
        </p:nvSpPr>
        <p:spPr>
          <a:xfrm>
            <a:off x="912781" y="3464392"/>
            <a:ext cx="1407000" cy="558000"/>
          </a:xfrm>
          <a:prstGeom prst="roundRect">
            <a:avLst>
              <a:gd fmla="val 1699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tanti regni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unificati poi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un grande impero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1" name="Google Shape;191;p30"/>
          <p:cNvCxnSpPr>
            <a:stCxn id="185" idx="2"/>
            <a:endCxn id="190" idx="0"/>
          </p:cNvCxnSpPr>
          <p:nvPr/>
        </p:nvCxnSpPr>
        <p:spPr>
          <a:xfrm flipH="1">
            <a:off x="4570801" y="1021409"/>
            <a:ext cx="1200" cy="229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92" name="Google Shape;192;p30"/>
          <p:cNvSpPr/>
          <p:nvPr/>
        </p:nvSpPr>
        <p:spPr>
          <a:xfrm>
            <a:off x="4116834" y="1829449"/>
            <a:ext cx="91033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82" name="Google Shape;182;p30"/>
          <p:cNvSpPr/>
          <p:nvPr/>
        </p:nvSpPr>
        <p:spPr>
          <a:xfrm>
            <a:off x="3562682" y="2368399"/>
            <a:ext cx="2018636" cy="298531"/>
          </a:xfrm>
          <a:prstGeom prst="roundRect">
            <a:avLst>
              <a:gd fmla="val 4511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dal 3000 a.C. al 1912 d.C.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3" name="Google Shape;173;p30"/>
          <p:cNvSpPr/>
          <p:nvPr/>
        </p:nvSpPr>
        <p:spPr>
          <a:xfrm>
            <a:off x="6260010" y="2986882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93" name="Google Shape;193;p30"/>
          <p:cNvCxnSpPr>
            <a:stCxn id="182" idx="1"/>
            <a:endCxn id="170" idx="0"/>
          </p:cNvCxnSpPr>
          <p:nvPr/>
        </p:nvCxnSpPr>
        <p:spPr>
          <a:xfrm flipH="1">
            <a:off x="1616282" y="2517665"/>
            <a:ext cx="1946400" cy="4386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0"/>
          <p:cNvCxnSpPr>
            <a:stCxn id="182" idx="1"/>
            <a:endCxn id="179" idx="0"/>
          </p:cNvCxnSpPr>
          <p:nvPr/>
        </p:nvCxnSpPr>
        <p:spPr>
          <a:xfrm flipH="1">
            <a:off x="3266882" y="2517665"/>
            <a:ext cx="295800" cy="4386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0"/>
          <p:cNvCxnSpPr>
            <a:stCxn id="182" idx="3"/>
            <a:endCxn id="173" idx="0"/>
          </p:cNvCxnSpPr>
          <p:nvPr/>
        </p:nvCxnSpPr>
        <p:spPr>
          <a:xfrm>
            <a:off x="5581318" y="2517665"/>
            <a:ext cx="1179300" cy="469200"/>
          </a:xfrm>
          <a:prstGeom prst="bentConnector2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80" name="Google Shape;180;p30"/>
          <p:cNvSpPr/>
          <p:nvPr/>
        </p:nvSpPr>
        <p:spPr>
          <a:xfrm>
            <a:off x="2524355" y="3454855"/>
            <a:ext cx="1492800" cy="558000"/>
          </a:xfrm>
          <a:prstGeom prst="roundRect">
            <a:avLst>
              <a:gd fmla="val 1699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agricoltori,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allevatori, artigiani,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commercianti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96" name="Google Shape;196;p30"/>
          <p:cNvGrpSpPr/>
          <p:nvPr/>
        </p:nvGrpSpPr>
        <p:grpSpPr>
          <a:xfrm>
            <a:off x="5875774" y="3466861"/>
            <a:ext cx="1768542" cy="598947"/>
            <a:chOff x="5875774" y="3337261"/>
            <a:chExt cx="1768542" cy="598947"/>
          </a:xfrm>
        </p:grpSpPr>
        <p:grpSp>
          <p:nvGrpSpPr>
            <p:cNvPr id="197" name="Google Shape;197;p30"/>
            <p:cNvGrpSpPr/>
            <p:nvPr/>
          </p:nvGrpSpPr>
          <p:grpSpPr>
            <a:xfrm>
              <a:off x="5880943" y="3337261"/>
              <a:ext cx="1763373" cy="598947"/>
              <a:chOff x="4760017" y="1743077"/>
              <a:chExt cx="883356" cy="598947"/>
            </a:xfrm>
          </p:grpSpPr>
          <p:grpSp>
            <p:nvGrpSpPr>
              <p:cNvPr id="198" name="Google Shape;198;p30"/>
              <p:cNvGrpSpPr/>
              <p:nvPr/>
            </p:nvGrpSpPr>
            <p:grpSpPr>
              <a:xfrm>
                <a:off x="4760017" y="1743077"/>
                <a:ext cx="883356" cy="598947"/>
                <a:chOff x="1603305" y="1685256"/>
                <a:chExt cx="782194" cy="371018"/>
              </a:xfrm>
            </p:grpSpPr>
            <p:sp>
              <p:nvSpPr>
                <p:cNvPr id="174" name="Google Shape;174;p30"/>
                <p:cNvSpPr/>
                <p:nvPr/>
              </p:nvSpPr>
              <p:spPr>
                <a:xfrm>
                  <a:off x="1603305" y="1685256"/>
                  <a:ext cx="782194" cy="371018"/>
                </a:xfrm>
                <a:prstGeom prst="roundRect">
                  <a:avLst>
                    <a:gd fmla="val 22118" name="adj"/>
                  </a:avLst>
                </a:prstGeom>
                <a:noFill/>
                <a:ln cap="flat" cmpd="sng" w="19050">
                  <a:solidFill>
                    <a:srgbClr val="BDBEC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000"/>
                    <a:buFont typeface="Arial"/>
                    <a:buNone/>
                  </a:pPr>
                  <a:r>
                    <a:t/>
                  </a:r>
                  <a:endParaRPr b="0" i="0" sz="1000" u="none" cap="none" strike="noStrike">
                    <a:solidFill>
                      <a:schemeClr val="lt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cxnSp>
              <p:nvCxnSpPr>
                <p:cNvPr id="199" name="Google Shape;199;p30"/>
                <p:cNvCxnSpPr/>
                <p:nvPr/>
              </p:nvCxnSpPr>
              <p:spPr>
                <a:xfrm>
                  <a:off x="1633928" y="1793021"/>
                  <a:ext cx="335784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dot"/>
                  <a:round/>
                  <a:headEnd len="sm" w="sm" type="none"/>
                  <a:tailEnd len="sm" w="sm" type="none"/>
                </a:ln>
              </p:spPr>
            </p:cxnSp>
          </p:grpSp>
          <p:sp>
            <p:nvSpPr>
              <p:cNvPr id="200" name="Google Shape;200;p30"/>
              <p:cNvSpPr txBox="1"/>
              <p:nvPr/>
            </p:nvSpPr>
            <p:spPr>
              <a:xfrm>
                <a:off x="5122238" y="1762762"/>
                <a:ext cx="98855" cy="2461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it" sz="1000" u="none" cap="none" strike="noStrik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,</a:t>
                </a:r>
                <a:endParaRPr b="0" i="0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cxnSp>
          <p:nvCxnSpPr>
            <p:cNvPr id="201" name="Google Shape;201;p30"/>
            <p:cNvCxnSpPr/>
            <p:nvPr/>
          </p:nvCxnSpPr>
          <p:spPr>
            <a:xfrm>
              <a:off x="6773899" y="3511228"/>
              <a:ext cx="756988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  <p:sp>
          <p:nvSpPr>
            <p:cNvPr id="202" name="Google Shape;202;p30"/>
            <p:cNvSpPr txBox="1"/>
            <p:nvPr/>
          </p:nvSpPr>
          <p:spPr>
            <a:xfrm>
              <a:off x="7446977" y="3356946"/>
              <a:ext cx="197336" cy="246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,</a:t>
              </a:r>
              <a:endParaRPr b="0" i="0" sz="1000" u="none" cap="none" strike="noStrik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3" name="Google Shape;203;p30"/>
            <p:cNvSpPr txBox="1"/>
            <p:nvPr/>
          </p:nvSpPr>
          <p:spPr>
            <a:xfrm>
              <a:off x="5875774" y="3552658"/>
              <a:ext cx="1407064" cy="3306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stampa a caratteri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mobili</a:t>
              </a:r>
              <a:endParaRPr/>
            </a:p>
          </p:txBody>
        </p:sp>
      </p:grpSp>
      <p:cxnSp>
        <p:nvCxnSpPr>
          <p:cNvPr id="204" name="Google Shape;204;p30"/>
          <p:cNvCxnSpPr>
            <a:stCxn id="192" idx="0"/>
            <a:endCxn id="190" idx="2"/>
          </p:cNvCxnSpPr>
          <p:nvPr/>
        </p:nvCxnSpPr>
        <p:spPr>
          <a:xfrm rot="10800000">
            <a:off x="4570801" y="1578949"/>
            <a:ext cx="1200" cy="250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5" name="Google Shape;205;p30"/>
          <p:cNvCxnSpPr>
            <a:stCxn id="192" idx="2"/>
            <a:endCxn id="182" idx="0"/>
          </p:cNvCxnSpPr>
          <p:nvPr/>
        </p:nvCxnSpPr>
        <p:spPr>
          <a:xfrm>
            <a:off x="4572001" y="2076514"/>
            <a:ext cx="0" cy="291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