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7292a060e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7292a060e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 flipH="1">
            <a:off x="2270193" y="3102383"/>
            <a:ext cx="900" cy="108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8" idx="0"/>
          </p:cNvCxnSpPr>
          <p:nvPr/>
        </p:nvCxnSpPr>
        <p:spPr>
          <a:xfrm>
            <a:off x="4572001" y="3102382"/>
            <a:ext cx="0" cy="10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29"/>
          <p:cNvCxnSpPr>
            <a:stCxn id="120" idx="0"/>
            <a:endCxn id="121" idx="2"/>
          </p:cNvCxnSpPr>
          <p:nvPr/>
        </p:nvCxnSpPr>
        <p:spPr>
          <a:xfrm rot="10800000">
            <a:off x="6908102" y="3110528"/>
            <a:ext cx="600" cy="99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" name="Google Shape;122;p29"/>
          <p:cNvCxnSpPr>
            <a:stCxn id="123" idx="2"/>
            <a:endCxn id="124" idx="0"/>
          </p:cNvCxnSpPr>
          <p:nvPr/>
        </p:nvCxnSpPr>
        <p:spPr>
          <a:xfrm>
            <a:off x="4572000" y="402112"/>
            <a:ext cx="0" cy="14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5" name="Google Shape;125;p29"/>
          <p:cNvCxnSpPr>
            <a:stCxn id="124" idx="2"/>
            <a:endCxn id="126" idx="0"/>
          </p:cNvCxnSpPr>
          <p:nvPr/>
        </p:nvCxnSpPr>
        <p:spPr>
          <a:xfrm>
            <a:off x="4572001" y="751004"/>
            <a:ext cx="0" cy="121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3" name="Google Shape;123;p29"/>
          <p:cNvSpPr/>
          <p:nvPr/>
        </p:nvSpPr>
        <p:spPr>
          <a:xfrm>
            <a:off x="4015495" y="120223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GLI EBREI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4195830" y="872661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7" name="Google Shape;127;p29"/>
          <p:cNvSpPr/>
          <p:nvPr/>
        </p:nvSpPr>
        <p:spPr>
          <a:xfrm>
            <a:off x="4116834" y="1800668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1464738" y="2855318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021249" y="285531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p29"/>
          <p:cNvSpPr/>
          <p:nvPr/>
        </p:nvSpPr>
        <p:spPr>
          <a:xfrm>
            <a:off x="6357474" y="2863318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 txBox="1"/>
          <p:nvPr/>
        </p:nvSpPr>
        <p:spPr>
          <a:xfrm>
            <a:off x="4243189" y="547516"/>
            <a:ext cx="6576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8" name="Google Shape;128;p29"/>
          <p:cNvSpPr/>
          <p:nvPr/>
        </p:nvSpPr>
        <p:spPr>
          <a:xfrm>
            <a:off x="3510891" y="2217963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2000 a.C. e il 135 d.C.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9" name="Google Shape;129;p29"/>
          <p:cNvCxnSpPr>
            <a:stCxn id="127" idx="2"/>
            <a:endCxn id="128" idx="0"/>
          </p:cNvCxnSpPr>
          <p:nvPr/>
        </p:nvCxnSpPr>
        <p:spPr>
          <a:xfrm>
            <a:off x="4572001" y="2047733"/>
            <a:ext cx="0" cy="170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29"/>
          <p:cNvCxnSpPr>
            <a:stCxn id="128" idx="2"/>
            <a:endCxn id="114" idx="0"/>
          </p:cNvCxnSpPr>
          <p:nvPr/>
        </p:nvCxnSpPr>
        <p:spPr>
          <a:xfrm rot="5400000">
            <a:off x="3220950" y="1504418"/>
            <a:ext cx="401100" cy="2301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1" name="Google Shape;131;p29"/>
          <p:cNvCxnSpPr>
            <a:stCxn id="128" idx="2"/>
            <a:endCxn id="117" idx="0"/>
          </p:cNvCxnSpPr>
          <p:nvPr/>
        </p:nvCxnSpPr>
        <p:spPr>
          <a:xfrm flipH="1" rot="-5400000">
            <a:off x="4371900" y="2654468"/>
            <a:ext cx="400800" cy="6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2" name="Google Shape;132;p29"/>
          <p:cNvCxnSpPr>
            <a:stCxn id="128" idx="2"/>
            <a:endCxn id="121" idx="0"/>
          </p:cNvCxnSpPr>
          <p:nvPr/>
        </p:nvCxnSpPr>
        <p:spPr>
          <a:xfrm flipH="1" rot="-5400000">
            <a:off x="5535600" y="1490768"/>
            <a:ext cx="408900" cy="23361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33" name="Google Shape;133;p29"/>
          <p:cNvGrpSpPr/>
          <p:nvPr/>
        </p:nvGrpSpPr>
        <p:grpSpPr>
          <a:xfrm>
            <a:off x="2684511" y="1366581"/>
            <a:ext cx="3774978" cy="297371"/>
            <a:chOff x="2654397" y="1484027"/>
            <a:chExt cx="3774978" cy="297371"/>
          </a:xfrm>
        </p:grpSpPr>
        <p:grpSp>
          <p:nvGrpSpPr>
            <p:cNvPr id="134" name="Google Shape;134;p29"/>
            <p:cNvGrpSpPr/>
            <p:nvPr/>
          </p:nvGrpSpPr>
          <p:grpSpPr>
            <a:xfrm>
              <a:off x="2654397" y="1484027"/>
              <a:ext cx="3774978" cy="281889"/>
              <a:chOff x="1622340" y="1685217"/>
              <a:chExt cx="598849" cy="193919"/>
            </a:xfrm>
          </p:grpSpPr>
          <p:sp>
            <p:nvSpPr>
              <p:cNvPr id="135" name="Google Shape;135;p29"/>
              <p:cNvSpPr/>
              <p:nvPr/>
            </p:nvSpPr>
            <p:spPr>
              <a:xfrm>
                <a:off x="1622340" y="1685217"/>
                <a:ext cx="598849" cy="193919"/>
              </a:xfrm>
              <a:prstGeom prst="roundRect">
                <a:avLst>
                  <a:gd fmla="val 41520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36" name="Google Shape;136;p29"/>
              <p:cNvCxnSpPr/>
              <p:nvPr/>
            </p:nvCxnSpPr>
            <p:spPr>
              <a:xfrm>
                <a:off x="1631274" y="1825540"/>
                <a:ext cx="20086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37" name="Google Shape;137;p29"/>
            <p:cNvSpPr txBox="1"/>
            <p:nvPr/>
          </p:nvSpPr>
          <p:spPr>
            <a:xfrm>
              <a:off x="3890744" y="1535177"/>
              <a:ext cx="2091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38" name="Google Shape;138;p29"/>
            <p:cNvCxnSpPr/>
            <p:nvPr/>
          </p:nvCxnSpPr>
          <p:spPr>
            <a:xfrm>
              <a:off x="4063597" y="1687710"/>
              <a:ext cx="1120271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139" name="Google Shape;139;p29"/>
            <p:cNvSpPr txBox="1"/>
            <p:nvPr/>
          </p:nvSpPr>
          <p:spPr>
            <a:xfrm>
              <a:off x="5086156" y="1535176"/>
              <a:ext cx="209161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0" name="Google Shape;140;p29"/>
            <p:cNvCxnSpPr/>
            <p:nvPr/>
          </p:nvCxnSpPr>
          <p:spPr>
            <a:xfrm>
              <a:off x="5235172" y="1684731"/>
              <a:ext cx="1120271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41" name="Google Shape;141;p29"/>
          <p:cNvCxnSpPr>
            <a:stCxn id="127" idx="0"/>
            <a:endCxn id="135" idx="2"/>
          </p:cNvCxnSpPr>
          <p:nvPr/>
        </p:nvCxnSpPr>
        <p:spPr>
          <a:xfrm rot="10800000">
            <a:off x="4572001" y="1648568"/>
            <a:ext cx="0" cy="152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2" name="Google Shape;142;p29"/>
          <p:cNvCxnSpPr>
            <a:stCxn id="126" idx="2"/>
            <a:endCxn id="135" idx="0"/>
          </p:cNvCxnSpPr>
          <p:nvPr/>
        </p:nvCxnSpPr>
        <p:spPr>
          <a:xfrm>
            <a:off x="4572001" y="1119726"/>
            <a:ext cx="0" cy="246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5" name="Google Shape;115;p29"/>
          <p:cNvSpPr txBox="1"/>
          <p:nvPr/>
        </p:nvSpPr>
        <p:spPr>
          <a:xfrm>
            <a:off x="1685195" y="3210289"/>
            <a:ext cx="116995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 divisi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3" name="Google Shape;143;p29"/>
          <p:cNvGrpSpPr/>
          <p:nvPr/>
        </p:nvGrpSpPr>
        <p:grpSpPr>
          <a:xfrm>
            <a:off x="1549438" y="3658752"/>
            <a:ext cx="1441472" cy="281889"/>
            <a:chOff x="1622340" y="1685217"/>
            <a:chExt cx="228670" cy="193919"/>
          </a:xfrm>
        </p:grpSpPr>
        <p:sp>
          <p:nvSpPr>
            <p:cNvPr id="144" name="Google Shape;144;p29"/>
            <p:cNvSpPr/>
            <p:nvPr/>
          </p:nvSpPr>
          <p:spPr>
            <a:xfrm>
              <a:off x="1622340" y="1685217"/>
              <a:ext cx="228670" cy="193919"/>
            </a:xfrm>
            <a:prstGeom prst="roundRect">
              <a:avLst>
                <a:gd fmla="val 32509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5" name="Google Shape;145;p29"/>
            <p:cNvCxnSpPr/>
            <p:nvPr/>
          </p:nvCxnSpPr>
          <p:spPr>
            <a:xfrm>
              <a:off x="1631274" y="1825540"/>
              <a:ext cx="20086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46" name="Google Shape;146;p29"/>
          <p:cNvCxnSpPr>
            <a:stCxn id="115" idx="2"/>
            <a:endCxn id="144" idx="0"/>
          </p:cNvCxnSpPr>
          <p:nvPr/>
        </p:nvCxnSpPr>
        <p:spPr>
          <a:xfrm>
            <a:off x="2270175" y="3456510"/>
            <a:ext cx="0" cy="202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47" name="Google Shape;147;p29"/>
          <p:cNvSpPr txBox="1"/>
          <p:nvPr/>
        </p:nvSpPr>
        <p:spPr>
          <a:xfrm>
            <a:off x="1939958" y="4120192"/>
            <a:ext cx="660411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poi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48" name="Google Shape;148;p29"/>
          <p:cNvCxnSpPr>
            <a:stCxn id="147" idx="0"/>
            <a:endCxn id="144" idx="2"/>
          </p:cNvCxnSpPr>
          <p:nvPr/>
        </p:nvCxnSpPr>
        <p:spPr>
          <a:xfrm rot="10800000">
            <a:off x="2270164" y="3940492"/>
            <a:ext cx="0" cy="179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49" name="Google Shape;149;p29"/>
          <p:cNvGrpSpPr/>
          <p:nvPr/>
        </p:nvGrpSpPr>
        <p:grpSpPr>
          <a:xfrm>
            <a:off x="1666261" y="4479410"/>
            <a:ext cx="1224584" cy="529221"/>
            <a:chOff x="4765148" y="1754032"/>
            <a:chExt cx="613451" cy="529221"/>
          </a:xfrm>
        </p:grpSpPr>
        <p:grpSp>
          <p:nvGrpSpPr>
            <p:cNvPr id="150" name="Google Shape;150;p29"/>
            <p:cNvGrpSpPr/>
            <p:nvPr/>
          </p:nvGrpSpPr>
          <p:grpSpPr>
            <a:xfrm>
              <a:off x="4765148" y="1757589"/>
              <a:ext cx="613451" cy="525664"/>
              <a:chOff x="1607847" y="1694247"/>
              <a:chExt cx="543198" cy="325623"/>
            </a:xfrm>
          </p:grpSpPr>
          <p:sp>
            <p:nvSpPr>
              <p:cNvPr id="151" name="Google Shape;151;p29"/>
              <p:cNvSpPr/>
              <p:nvPr/>
            </p:nvSpPr>
            <p:spPr>
              <a:xfrm>
                <a:off x="1607847" y="1694247"/>
                <a:ext cx="543198" cy="325623"/>
              </a:xfrm>
              <a:prstGeom prst="roundRect">
                <a:avLst>
                  <a:gd fmla="val 2587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52" name="Google Shape;152;p29"/>
              <p:cNvCxnSpPr/>
              <p:nvPr/>
            </p:nvCxnSpPr>
            <p:spPr>
              <a:xfrm>
                <a:off x="1661784" y="1899008"/>
                <a:ext cx="465026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53" name="Google Shape;153;p29"/>
            <p:cNvSpPr txBox="1"/>
            <p:nvPr/>
          </p:nvSpPr>
          <p:spPr>
            <a:xfrm>
              <a:off x="4778191" y="1754032"/>
              <a:ext cx="582515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si uniscono nel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4" name="Google Shape;154;p29"/>
          <p:cNvCxnSpPr/>
          <p:nvPr/>
        </p:nvCxnSpPr>
        <p:spPr>
          <a:xfrm>
            <a:off x="1823568" y="4949250"/>
            <a:ext cx="104835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55" name="Google Shape;155;p29"/>
          <p:cNvCxnSpPr>
            <a:stCxn id="147" idx="2"/>
            <a:endCxn id="153" idx="0"/>
          </p:cNvCxnSpPr>
          <p:nvPr/>
        </p:nvCxnSpPr>
        <p:spPr>
          <a:xfrm>
            <a:off x="2270164" y="4323680"/>
            <a:ext cx="3600" cy="155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8" name="Google Shape;118;p29"/>
          <p:cNvSpPr txBox="1"/>
          <p:nvPr/>
        </p:nvSpPr>
        <p:spPr>
          <a:xfrm>
            <a:off x="3987021" y="3211126"/>
            <a:ext cx="116995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all’inizio 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56" name="Google Shape;156;p29"/>
          <p:cNvGrpSpPr/>
          <p:nvPr/>
        </p:nvGrpSpPr>
        <p:grpSpPr>
          <a:xfrm>
            <a:off x="3848765" y="3621487"/>
            <a:ext cx="1446471" cy="408951"/>
            <a:chOff x="3855131" y="3659587"/>
            <a:chExt cx="1446471" cy="408951"/>
          </a:xfrm>
        </p:grpSpPr>
        <p:grpSp>
          <p:nvGrpSpPr>
            <p:cNvPr id="157" name="Google Shape;157;p29"/>
            <p:cNvGrpSpPr/>
            <p:nvPr/>
          </p:nvGrpSpPr>
          <p:grpSpPr>
            <a:xfrm>
              <a:off x="3855131" y="3659587"/>
              <a:ext cx="1446471" cy="408951"/>
              <a:chOff x="1618560" y="1685217"/>
              <a:chExt cx="229463" cy="172173"/>
            </a:xfrm>
          </p:grpSpPr>
          <p:sp>
            <p:nvSpPr>
              <p:cNvPr id="158" name="Google Shape;158;p29"/>
              <p:cNvSpPr/>
              <p:nvPr/>
            </p:nvSpPr>
            <p:spPr>
              <a:xfrm>
                <a:off x="1618560" y="1685217"/>
                <a:ext cx="229463" cy="172173"/>
              </a:xfrm>
              <a:prstGeom prst="roundRect">
                <a:avLst>
                  <a:gd fmla="val 29874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59" name="Google Shape;159;p29"/>
              <p:cNvCxnSpPr/>
              <p:nvPr/>
            </p:nvCxnSpPr>
            <p:spPr>
              <a:xfrm>
                <a:off x="1631274" y="1825540"/>
                <a:ext cx="20086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60" name="Google Shape;160;p29"/>
            <p:cNvCxnSpPr/>
            <p:nvPr/>
          </p:nvCxnSpPr>
          <p:spPr>
            <a:xfrm>
              <a:off x="3935277" y="3830185"/>
              <a:ext cx="1266166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61" name="Google Shape;161;p29"/>
          <p:cNvSpPr txBox="1"/>
          <p:nvPr/>
        </p:nvSpPr>
        <p:spPr>
          <a:xfrm>
            <a:off x="4241795" y="4139242"/>
            <a:ext cx="660411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poi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62" name="Google Shape;162;p29"/>
          <p:cNvCxnSpPr>
            <a:stCxn id="118" idx="2"/>
            <a:endCxn id="158" idx="0"/>
          </p:cNvCxnSpPr>
          <p:nvPr/>
        </p:nvCxnSpPr>
        <p:spPr>
          <a:xfrm>
            <a:off x="4572001" y="3457347"/>
            <a:ext cx="0" cy="164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3" name="Google Shape;163;p29"/>
          <p:cNvCxnSpPr>
            <a:stCxn id="161" idx="0"/>
            <a:endCxn id="158" idx="2"/>
          </p:cNvCxnSpPr>
          <p:nvPr/>
        </p:nvCxnSpPr>
        <p:spPr>
          <a:xfrm rot="10800000">
            <a:off x="4572001" y="4030342"/>
            <a:ext cx="0" cy="108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4" name="Google Shape;164;p29"/>
          <p:cNvSpPr/>
          <p:nvPr/>
        </p:nvSpPr>
        <p:spPr>
          <a:xfrm>
            <a:off x="3463580" y="4559924"/>
            <a:ext cx="2216840" cy="463353"/>
          </a:xfrm>
          <a:prstGeom prst="roundRect">
            <a:avLst>
              <a:gd fmla="val 168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diventano agricoltori, allevatori, pescatori</a:t>
            </a: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artigiani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65" name="Google Shape;165;p29"/>
          <p:cNvCxnSpPr>
            <a:stCxn id="161" idx="2"/>
            <a:endCxn id="164" idx="0"/>
          </p:cNvCxnSpPr>
          <p:nvPr/>
        </p:nvCxnSpPr>
        <p:spPr>
          <a:xfrm>
            <a:off x="4572001" y="4342730"/>
            <a:ext cx="0" cy="217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20" name="Google Shape;120;p29"/>
          <p:cNvSpPr txBox="1"/>
          <p:nvPr/>
        </p:nvSpPr>
        <p:spPr>
          <a:xfrm>
            <a:off x="6323722" y="3210428"/>
            <a:ext cx="116995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66" name="Google Shape;166;p29"/>
          <p:cNvGrpSpPr/>
          <p:nvPr/>
        </p:nvGrpSpPr>
        <p:grpSpPr>
          <a:xfrm>
            <a:off x="6187965" y="3658891"/>
            <a:ext cx="1441472" cy="281889"/>
            <a:chOff x="1622340" y="1685217"/>
            <a:chExt cx="228670" cy="193919"/>
          </a:xfrm>
        </p:grpSpPr>
        <p:sp>
          <p:nvSpPr>
            <p:cNvPr id="167" name="Google Shape;167;p29"/>
            <p:cNvSpPr/>
            <p:nvPr/>
          </p:nvSpPr>
          <p:spPr>
            <a:xfrm>
              <a:off x="1622340" y="1685217"/>
              <a:ext cx="228670" cy="193919"/>
            </a:xfrm>
            <a:prstGeom prst="roundRect">
              <a:avLst>
                <a:gd fmla="val 33354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68" name="Google Shape;168;p29"/>
            <p:cNvCxnSpPr/>
            <p:nvPr/>
          </p:nvCxnSpPr>
          <p:spPr>
            <a:xfrm>
              <a:off x="1637316" y="1825540"/>
              <a:ext cx="20086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69" name="Google Shape;169;p29"/>
          <p:cNvCxnSpPr>
            <a:stCxn id="120" idx="2"/>
            <a:endCxn id="167" idx="0"/>
          </p:cNvCxnSpPr>
          <p:nvPr/>
        </p:nvCxnSpPr>
        <p:spPr>
          <a:xfrm>
            <a:off x="6908702" y="3456649"/>
            <a:ext cx="0" cy="202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70" name="Google Shape;170;p29"/>
          <p:cNvSpPr txBox="1"/>
          <p:nvPr/>
        </p:nvSpPr>
        <p:spPr>
          <a:xfrm>
            <a:off x="6578485" y="4120331"/>
            <a:ext cx="660411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cioè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71" name="Google Shape;171;p29"/>
          <p:cNvCxnSpPr>
            <a:stCxn id="170" idx="0"/>
            <a:endCxn id="167" idx="2"/>
          </p:cNvCxnSpPr>
          <p:nvPr/>
        </p:nvCxnSpPr>
        <p:spPr>
          <a:xfrm rot="10800000">
            <a:off x="6908691" y="3940631"/>
            <a:ext cx="0" cy="179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2" name="Google Shape;172;p29"/>
          <p:cNvSpPr/>
          <p:nvPr/>
        </p:nvSpPr>
        <p:spPr>
          <a:xfrm>
            <a:off x="6331283" y="4513329"/>
            <a:ext cx="1160320" cy="448707"/>
          </a:xfrm>
          <a:prstGeom prst="roundRect">
            <a:avLst>
              <a:gd fmla="val 32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credono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un solo dio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73" name="Google Shape;173;p29"/>
          <p:cNvCxnSpPr>
            <a:stCxn id="170" idx="2"/>
            <a:endCxn id="172" idx="0"/>
          </p:cNvCxnSpPr>
          <p:nvPr/>
        </p:nvCxnSpPr>
        <p:spPr>
          <a:xfrm>
            <a:off x="6908691" y="4366552"/>
            <a:ext cx="2700" cy="146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