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26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74" r:id="rId4"/>
    <p:sldMasterId id="2147483675" r:id="rId5"/>
  </p:sldMasterIdLst>
  <p:notesMasterIdLst>
    <p:notesMasterId r:id="rId6"/>
  </p:notesMasterIdLst>
  <p:sldIdLst>
    <p:sldId id="256" r:id="rId7"/>
    <p:sldId id="257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1ce4222a614_2_59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11" name="Google Shape;111;g1ce4222a614_2_5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1ce4222a614_2_82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34" name="Google Shape;134;g1ce4222a614_2_8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vuoto">
  <p:cSld name="Titoletto + vuoto">
    <p:bg>
      <p:bgPr>
        <a:solidFill>
          <a:schemeClr val="lt1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showMasterSp="0">
  <p:cSld name="Title Slide">
    <p:bg>
      <p:bgPr>
        <a:solidFill>
          <a:schemeClr val="accent1"/>
        </a:solidFill>
      </p:bgPr>
    </p:bg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5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5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1" name="Google Shape;61;p15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itle Slide" showMasterSp="0">
  <p:cSld name="2_Title Slide">
    <p:bg>
      <p:bgPr>
        <a:solidFill>
          <a:schemeClr val="accent1"/>
        </a:solidFill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6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16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5" name="Google Shape;65;p16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itle Slide" showMasterSp="0">
  <p:cSld name="1_Title Slide">
    <p:bg>
      <p:bgPr>
        <a:solidFill>
          <a:schemeClr val="accent1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7"/>
          <p:cNvSpPr txBox="1"/>
          <p:nvPr>
            <p:ph type="ctrTitle"/>
          </p:nvPr>
        </p:nvSpPr>
        <p:spPr>
          <a:xfrm>
            <a:off x="521507" y="1491856"/>
            <a:ext cx="49650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27272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Font typeface="Verdana"/>
              <a:buNone/>
              <a:defRPr b="1" sz="52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8" name="Google Shape;68;p17"/>
          <p:cNvSpPr txBox="1"/>
          <p:nvPr>
            <p:ph idx="1" type="subTitle"/>
          </p:nvPr>
        </p:nvSpPr>
        <p:spPr>
          <a:xfrm>
            <a:off x="521507" y="3651654"/>
            <a:ext cx="49695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b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9" name="Google Shape;69;p17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  <p:sp>
        <p:nvSpPr>
          <p:cNvPr id="70" name="Google Shape;70;p17"/>
          <p:cNvSpPr/>
          <p:nvPr>
            <p:ph idx="2" type="pic"/>
          </p:nvPr>
        </p:nvSpPr>
        <p:spPr>
          <a:xfrm>
            <a:off x="5922305" y="0"/>
            <a:ext cx="3221700" cy="51435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itolo + Immagine">
  <p:cSld name="Capitolo + Immagine">
    <p:bg>
      <p:bgPr>
        <a:solidFill>
          <a:schemeClr val="dk2"/>
        </a:solidFill>
      </p:bgPr>
    </p:bg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8"/>
          <p:cNvSpPr/>
          <p:nvPr>
            <p:ph idx="2" type="pic"/>
          </p:nvPr>
        </p:nvSpPr>
        <p:spPr>
          <a:xfrm>
            <a:off x="4572106" y="0"/>
            <a:ext cx="4572000" cy="5143500"/>
          </a:xfrm>
          <a:prstGeom prst="rect">
            <a:avLst/>
          </a:prstGeom>
          <a:noFill/>
          <a:ln>
            <a:noFill/>
          </a:ln>
        </p:spPr>
      </p:sp>
      <p:sp>
        <p:nvSpPr>
          <p:cNvPr id="73" name="Google Shape;73;p18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Capitolo + Immagine">
  <p:cSld name="1_Capitolo + Immagine">
    <p:bg>
      <p:bgPr>
        <a:solidFill>
          <a:schemeClr val="dk2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9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76" name="Google Shape;76;p19"/>
          <p:cNvSpPr/>
          <p:nvPr/>
        </p:nvSpPr>
        <p:spPr>
          <a:xfrm>
            <a:off x="4572106" y="0"/>
            <a:ext cx="4572000" cy="5143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77" name="Google Shape;77;p19"/>
          <p:cNvSpPr txBox="1"/>
          <p:nvPr>
            <p:ph idx="2" type="body"/>
          </p:nvPr>
        </p:nvSpPr>
        <p:spPr>
          <a:xfrm>
            <a:off x="4842618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1">
  <p:cSld name="Concetto chiave 01">
    <p:bg>
      <p:bgPr>
        <a:solidFill>
          <a:schemeClr val="dk2"/>
        </a:solidFill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20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E002A"/>
              </a:buClr>
              <a:buSzPts val="3900"/>
              <a:buFont typeface="Verdana"/>
              <a:buNone/>
              <a:defRPr b="1" sz="3900">
                <a:solidFill>
                  <a:srgbClr val="CE002A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2">
  <p:cSld name="Concetto chiave 02">
    <p:bg>
      <p:bgPr>
        <a:solidFill>
          <a:schemeClr val="lt1"/>
        </a:solidFill>
      </p:bgPr>
    </p:bg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21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900"/>
              <a:buFont typeface="Verdana"/>
              <a:buNone/>
              <a:defRPr b="1" sz="3900">
                <a:solidFill>
                  <a:schemeClr val="accen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esto + 1 Immagine">
  <p:cSld name="Testo + 1 Immagine">
    <p:bg>
      <p:bgPr>
        <a:solidFill>
          <a:schemeClr val="lt1"/>
        </a:solidFill>
      </p:bgPr>
    </p:bg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22"/>
          <p:cNvSpPr txBox="1"/>
          <p:nvPr>
            <p:ph idx="1" type="body"/>
          </p:nvPr>
        </p:nvSpPr>
        <p:spPr>
          <a:xfrm>
            <a:off x="521505" y="411957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4" name="Google Shape;84;p22"/>
          <p:cNvSpPr txBox="1"/>
          <p:nvPr>
            <p:ph idx="2" type="body"/>
          </p:nvPr>
        </p:nvSpPr>
        <p:spPr>
          <a:xfrm>
            <a:off x="521505" y="1491857"/>
            <a:ext cx="67512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abella">
  <p:cSld name="Tabella">
    <p:bg>
      <p:bgPr>
        <a:solidFill>
          <a:schemeClr val="lt1"/>
        </a:solidFill>
      </p:bgPr>
    </p:bg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3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7" name="Google Shape;87;p23"/>
          <p:cNvSpPr txBox="1"/>
          <p:nvPr>
            <p:ph idx="2" type="body"/>
          </p:nvPr>
        </p:nvSpPr>
        <p:spPr>
          <a:xfrm>
            <a:off x="4842618" y="411958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33333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esto + 1 Immagine">
  <p:cSld name="2_Testo + 1 Immagine">
    <p:bg>
      <p:bgPr>
        <a:solidFill>
          <a:schemeClr val="lt1"/>
        </a:solidFill>
      </p:bgPr>
    </p:bg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24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0" name="Google Shape;90;p24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  <p:sp>
        <p:nvSpPr>
          <p:cNvPr id="91" name="Google Shape;91;p24"/>
          <p:cNvSpPr txBox="1"/>
          <p:nvPr>
            <p:ph idx="3" type="body"/>
          </p:nvPr>
        </p:nvSpPr>
        <p:spPr>
          <a:xfrm>
            <a:off x="521506" y="1491857"/>
            <a:ext cx="37800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esto + 1 Immagine">
  <p:cSld name="1_Testo + 1 Immagine">
    <p:bg>
      <p:bgPr>
        <a:solidFill>
          <a:schemeClr val="lt1"/>
        </a:solidFill>
      </p:bgPr>
    </p:bg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5"/>
          <p:cNvSpPr txBox="1"/>
          <p:nvPr>
            <p:ph idx="1" type="body"/>
          </p:nvPr>
        </p:nvSpPr>
        <p:spPr>
          <a:xfrm>
            <a:off x="521506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4" name="Google Shape;94;p25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3 colonne Txt + Img">
  <p:cSld name="3 colonne Txt + Img">
    <p:bg>
      <p:bgPr>
        <a:solidFill>
          <a:schemeClr val="lt1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6"/>
          <p:cNvSpPr/>
          <p:nvPr>
            <p:ph idx="2" type="pic"/>
          </p:nvPr>
        </p:nvSpPr>
        <p:spPr>
          <a:xfrm>
            <a:off x="521506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7" name="Google Shape;97;p26"/>
          <p:cNvSpPr txBox="1"/>
          <p:nvPr>
            <p:ph idx="1" type="body"/>
          </p:nvPr>
        </p:nvSpPr>
        <p:spPr>
          <a:xfrm>
            <a:off x="521506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8" name="Google Shape;98;p26"/>
          <p:cNvSpPr/>
          <p:nvPr>
            <p:ph idx="3" type="pic"/>
          </p:nvPr>
        </p:nvSpPr>
        <p:spPr>
          <a:xfrm>
            <a:off x="3371928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9" name="Google Shape;99;p26"/>
          <p:cNvSpPr txBox="1"/>
          <p:nvPr>
            <p:ph idx="4" type="body"/>
          </p:nvPr>
        </p:nvSpPr>
        <p:spPr>
          <a:xfrm>
            <a:off x="3371928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0" name="Google Shape;100;p26"/>
          <p:cNvSpPr/>
          <p:nvPr>
            <p:ph idx="5" type="pic"/>
          </p:nvPr>
        </p:nvSpPr>
        <p:spPr>
          <a:xfrm>
            <a:off x="6193283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101" name="Google Shape;101;p26"/>
          <p:cNvSpPr txBox="1"/>
          <p:nvPr>
            <p:ph idx="6" type="body"/>
          </p:nvPr>
        </p:nvSpPr>
        <p:spPr>
          <a:xfrm>
            <a:off x="6193283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2" name="Google Shape;102;p26"/>
          <p:cNvSpPr txBox="1"/>
          <p:nvPr>
            <p:ph idx="7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pos="2114">
          <p15:clr>
            <a:srgbClr val="FBAE40"/>
          </p15:clr>
        </p15:guide>
        <p15:guide id="3" pos="185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329">
          <p15:clr>
            <a:srgbClr val="FBAE40"/>
          </p15:clr>
        </p15:guide>
        <p15:guide id="9" pos="3901">
          <p15:clr>
            <a:srgbClr val="FBAE40"/>
          </p15:clr>
        </p15:guide>
        <p15:guide id="10" pos="3662">
          <p15:clr>
            <a:srgbClr val="FBAE40"/>
          </p15:clr>
        </p15:guide>
        <p15:guide id="11" pos="5431">
          <p15:clr>
            <a:srgbClr val="FBAE40"/>
          </p15:clr>
        </p15:guide>
        <p15:guide id="12" orient="horz" pos="1620">
          <p15:clr>
            <a:srgbClr val="FBAE40"/>
          </p15:clr>
        </p15:guide>
        <p15:guide id="13" orient="horz" pos="701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Immagine">
  <p:cSld name="Titoletto + Immagine">
    <p:bg>
      <p:bgPr>
        <a:solidFill>
          <a:schemeClr val="l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7"/>
          <p:cNvSpPr/>
          <p:nvPr>
            <p:ph idx="2" type="pic"/>
          </p:nvPr>
        </p:nvSpPr>
        <p:spPr>
          <a:xfrm>
            <a:off x="521506" y="111323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5" name="Google Shape;105;p27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magina + didascalia">
  <p:cSld name="Immagina + didascalia">
    <p:bg>
      <p:bgPr>
        <a:solidFill>
          <a:schemeClr val="lt1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8"/>
          <p:cNvSpPr/>
          <p:nvPr>
            <p:ph idx="2" type="pic"/>
          </p:nvPr>
        </p:nvSpPr>
        <p:spPr>
          <a:xfrm>
            <a:off x="521507" y="41195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8" name="Google Shape;108;p28"/>
          <p:cNvSpPr txBox="1"/>
          <p:nvPr>
            <p:ph idx="1" type="body"/>
          </p:nvPr>
        </p:nvSpPr>
        <p:spPr>
          <a:xfrm>
            <a:off x="521506" y="4030274"/>
            <a:ext cx="8101500" cy="701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46666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2539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276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0.xml"/><Relationship Id="rId13" Type="http://schemas.openxmlformats.org/officeDocument/2006/relationships/slideLayout" Target="../slideLayouts/slideLayout23.xml"/><Relationship Id="rId12" Type="http://schemas.openxmlformats.org/officeDocument/2006/relationships/slideLayout" Target="../slideLayouts/slideLayout22.xml"/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2.xml"/><Relationship Id="rId3" Type="http://schemas.openxmlformats.org/officeDocument/2006/relationships/slideLayout" Target="../slideLayouts/slideLayout13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Relationship Id="rId15" Type="http://schemas.openxmlformats.org/officeDocument/2006/relationships/slideLayout" Target="../slideLayouts/slideLayout25.xml"/><Relationship Id="rId14" Type="http://schemas.openxmlformats.org/officeDocument/2006/relationships/slideLayout" Target="../slideLayouts/slideLayout24.xml"/><Relationship Id="rId17" Type="http://schemas.openxmlformats.org/officeDocument/2006/relationships/theme" Target="../theme/theme3.xml"/><Relationship Id="rId16" Type="http://schemas.openxmlformats.org/officeDocument/2006/relationships/slideLayout" Target="../slideLayouts/slideLayout26.xml"/><Relationship Id="rId5" Type="http://schemas.openxmlformats.org/officeDocument/2006/relationships/slideLayout" Target="../slideLayouts/slideLayout15.xml"/><Relationship Id="rId6" Type="http://schemas.openxmlformats.org/officeDocument/2006/relationships/slideLayout" Target="../slideLayouts/slideLayout16.xml"/><Relationship Id="rId7" Type="http://schemas.openxmlformats.org/officeDocument/2006/relationships/slideLayout" Target="../slideLayouts/slideLayout17.xml"/><Relationship Id="rId8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8665" y="273845"/>
            <a:ext cx="78870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00"/>
              <a:buFont typeface="Verdana"/>
              <a:buNone/>
              <a:defRPr b="1" i="0" sz="3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628665" y="1369222"/>
            <a:ext cx="7887000" cy="3263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4191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Arial"/>
              <a:buChar char="•"/>
              <a:defRPr b="0" i="0" sz="30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2pPr>
            <a:lvl3pPr indent="-349250" lvl="2" marL="1371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Char char="•"/>
              <a:defRPr b="0" i="0" sz="1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3pPr>
            <a:lvl4pPr indent="-336550" lvl="3" marL="1828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4pPr>
            <a:lvl5pPr indent="-317500" lvl="4" marL="22860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5pPr>
            <a:lvl6pPr indent="-336550" lvl="5" marL="27432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6pPr>
            <a:lvl7pPr indent="-336550" lvl="6" marL="3200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7pPr>
            <a:lvl8pPr indent="-336550" lvl="7" marL="3657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8pPr>
            <a:lvl9pPr indent="-336550" lvl="8" marL="4114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9pPr>
          </a:lstStyle>
          <a:p/>
        </p:txBody>
      </p:sp>
      <p:sp>
        <p:nvSpPr>
          <p:cNvPr id="53" name="Google Shape;53;p13"/>
          <p:cNvSpPr/>
          <p:nvPr/>
        </p:nvSpPr>
        <p:spPr>
          <a:xfrm>
            <a:off x="0" y="4653386"/>
            <a:ext cx="490200" cy="4902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pic>
        <p:nvPicPr>
          <p:cNvPr id="54" name="Google Shape;54;p13"/>
          <p:cNvPicPr preferRelativeResize="0"/>
          <p:nvPr/>
        </p:nvPicPr>
        <p:blipFill rotWithShape="1">
          <a:blip r:embed="rId1">
            <a:alphaModFix/>
          </a:blip>
          <a:srcRect b="0" l="0" r="0" t="0"/>
          <a:stretch/>
        </p:blipFill>
        <p:spPr>
          <a:xfrm>
            <a:off x="27586" y="4918659"/>
            <a:ext cx="252545" cy="185199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7987435" y="4728420"/>
            <a:ext cx="138600" cy="348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dk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  <p:sldLayoutId id="2147483669" r:id="rId12"/>
    <p:sldLayoutId id="2147483670" r:id="rId13"/>
    <p:sldLayoutId id="2147483671" r:id="rId14"/>
    <p:sldLayoutId id="2147483672" r:id="rId15"/>
    <p:sldLayoutId id="2147483673" r:id="rId1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13" name="Google Shape;113;p29"/>
          <p:cNvCxnSpPr>
            <a:stCxn id="114" idx="2"/>
            <a:endCxn id="115" idx="0"/>
          </p:cNvCxnSpPr>
          <p:nvPr/>
        </p:nvCxnSpPr>
        <p:spPr>
          <a:xfrm>
            <a:off x="4572001" y="1698356"/>
            <a:ext cx="0" cy="1812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16" name="Google Shape;116;p29"/>
          <p:cNvCxnSpPr>
            <a:stCxn id="117" idx="2"/>
            <a:endCxn id="114" idx="0"/>
          </p:cNvCxnSpPr>
          <p:nvPr/>
        </p:nvCxnSpPr>
        <p:spPr>
          <a:xfrm>
            <a:off x="4572001" y="1237172"/>
            <a:ext cx="0" cy="2247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18" name="Google Shape;118;p29"/>
          <p:cNvCxnSpPr>
            <a:stCxn id="119" idx="2"/>
            <a:endCxn id="120" idx="0"/>
          </p:cNvCxnSpPr>
          <p:nvPr/>
        </p:nvCxnSpPr>
        <p:spPr>
          <a:xfrm>
            <a:off x="4572000" y="519558"/>
            <a:ext cx="0" cy="1455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21" name="Google Shape;121;p29"/>
          <p:cNvCxnSpPr>
            <a:stCxn id="120" idx="2"/>
            <a:endCxn id="117" idx="0"/>
          </p:cNvCxnSpPr>
          <p:nvPr/>
        </p:nvCxnSpPr>
        <p:spPr>
          <a:xfrm>
            <a:off x="4572001" y="868450"/>
            <a:ext cx="0" cy="1218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19" name="Google Shape;119;p29"/>
          <p:cNvSpPr/>
          <p:nvPr/>
        </p:nvSpPr>
        <p:spPr>
          <a:xfrm>
            <a:off x="4015495" y="237669"/>
            <a:ext cx="1113010" cy="281889"/>
          </a:xfrm>
          <a:prstGeom prst="roundRect">
            <a:avLst>
              <a:gd fmla="val 50000" name="adj"/>
            </a:avLst>
          </a:prstGeom>
          <a:solidFill>
            <a:srgbClr val="00A4D0"/>
          </a:solidFill>
          <a:ln cap="flat" cmpd="sng" w="25400">
            <a:solidFill>
              <a:srgbClr val="00A4D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rPr>
              <a:t>GLI EGIZI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" name="Google Shape;117;p29"/>
          <p:cNvSpPr/>
          <p:nvPr/>
        </p:nvSpPr>
        <p:spPr>
          <a:xfrm>
            <a:off x="4195830" y="990107"/>
            <a:ext cx="752341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DOVE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14" name="Google Shape;114;p29"/>
          <p:cNvSpPr/>
          <p:nvPr/>
        </p:nvSpPr>
        <p:spPr>
          <a:xfrm>
            <a:off x="4154674" y="1461951"/>
            <a:ext cx="834653" cy="23640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in Egitto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15" name="Google Shape;115;p29"/>
          <p:cNvSpPr/>
          <p:nvPr/>
        </p:nvSpPr>
        <p:spPr>
          <a:xfrm>
            <a:off x="4116834" y="1879502"/>
            <a:ext cx="910333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QUANDO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2" name="Google Shape;122;p29"/>
          <p:cNvSpPr/>
          <p:nvPr/>
        </p:nvSpPr>
        <p:spPr>
          <a:xfrm>
            <a:off x="1239875" y="3033369"/>
            <a:ext cx="1612710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ORGANIZZAZIONE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3" name="Google Shape;123;p29"/>
          <p:cNvSpPr/>
          <p:nvPr/>
        </p:nvSpPr>
        <p:spPr>
          <a:xfrm>
            <a:off x="3261336" y="3033368"/>
            <a:ext cx="1101503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ATTIVITÀ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4" name="Google Shape;124;p29"/>
          <p:cNvSpPr/>
          <p:nvPr/>
        </p:nvSpPr>
        <p:spPr>
          <a:xfrm>
            <a:off x="4857250" y="3031843"/>
            <a:ext cx="1101503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RELIGIONE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5" name="Google Shape;125;p29"/>
          <p:cNvSpPr/>
          <p:nvPr/>
        </p:nvSpPr>
        <p:spPr>
          <a:xfrm>
            <a:off x="6488740" y="3031843"/>
            <a:ext cx="1001366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CULTURA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0" name="Google Shape;120;p29"/>
          <p:cNvSpPr txBox="1"/>
          <p:nvPr/>
        </p:nvSpPr>
        <p:spPr>
          <a:xfrm>
            <a:off x="4243189" y="664962"/>
            <a:ext cx="657623" cy="2034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vivono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26" name="Google Shape;126;p29"/>
          <p:cNvSpPr/>
          <p:nvPr/>
        </p:nvSpPr>
        <p:spPr>
          <a:xfrm>
            <a:off x="3510891" y="2370513"/>
            <a:ext cx="2122218" cy="23640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tra il 3900 a.C. e il 332 a.C.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cxnSp>
        <p:nvCxnSpPr>
          <p:cNvPr id="127" name="Google Shape;127;p29"/>
          <p:cNvCxnSpPr>
            <a:stCxn id="115" idx="2"/>
            <a:endCxn id="126" idx="0"/>
          </p:cNvCxnSpPr>
          <p:nvPr/>
        </p:nvCxnSpPr>
        <p:spPr>
          <a:xfrm>
            <a:off x="4572001" y="2126567"/>
            <a:ext cx="0" cy="2439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28" name="Google Shape;128;p29"/>
          <p:cNvCxnSpPr>
            <a:stCxn id="126" idx="2"/>
            <a:endCxn id="122" idx="0"/>
          </p:cNvCxnSpPr>
          <p:nvPr/>
        </p:nvCxnSpPr>
        <p:spPr>
          <a:xfrm rot="5400000">
            <a:off x="3095850" y="1557368"/>
            <a:ext cx="426600" cy="25257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29" name="Google Shape;129;p29"/>
          <p:cNvCxnSpPr>
            <a:stCxn id="126" idx="2"/>
            <a:endCxn id="123" idx="0"/>
          </p:cNvCxnSpPr>
          <p:nvPr/>
        </p:nvCxnSpPr>
        <p:spPr>
          <a:xfrm rot="5400000">
            <a:off x="3978750" y="2440268"/>
            <a:ext cx="426600" cy="7599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30" name="Google Shape;130;p29"/>
          <p:cNvCxnSpPr>
            <a:stCxn id="126" idx="2"/>
            <a:endCxn id="124" idx="0"/>
          </p:cNvCxnSpPr>
          <p:nvPr/>
        </p:nvCxnSpPr>
        <p:spPr>
          <a:xfrm flipH="1" rot="-5400000">
            <a:off x="4777650" y="2401268"/>
            <a:ext cx="424800" cy="8361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31" name="Google Shape;131;p29"/>
          <p:cNvCxnSpPr>
            <a:stCxn id="126" idx="2"/>
            <a:endCxn id="125" idx="0"/>
          </p:cNvCxnSpPr>
          <p:nvPr/>
        </p:nvCxnSpPr>
        <p:spPr>
          <a:xfrm flipH="1" rot="-5400000">
            <a:off x="5568300" y="1610618"/>
            <a:ext cx="424800" cy="24174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p30"/>
          <p:cNvSpPr/>
          <p:nvPr/>
        </p:nvSpPr>
        <p:spPr>
          <a:xfrm>
            <a:off x="1289699" y="747368"/>
            <a:ext cx="1612800" cy="247200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ORGANIZZAZIONE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37" name="Google Shape;137;p30"/>
          <p:cNvSpPr/>
          <p:nvPr/>
        </p:nvSpPr>
        <p:spPr>
          <a:xfrm>
            <a:off x="3261336" y="747367"/>
            <a:ext cx="1101503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ATTIVITÀ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38" name="Google Shape;138;p30"/>
          <p:cNvSpPr/>
          <p:nvPr/>
        </p:nvSpPr>
        <p:spPr>
          <a:xfrm>
            <a:off x="4857250" y="745842"/>
            <a:ext cx="1101503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RELIGIONE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39" name="Google Shape;139;p30"/>
          <p:cNvSpPr/>
          <p:nvPr/>
        </p:nvSpPr>
        <p:spPr>
          <a:xfrm>
            <a:off x="7104234" y="745842"/>
            <a:ext cx="1001366" cy="24706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99769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1" i="0" lang="it" sz="1000" u="none" cap="none" strike="noStrike">
                <a:solidFill>
                  <a:srgbClr val="E20016"/>
                </a:solidFill>
                <a:latin typeface="Verdana"/>
                <a:ea typeface="Verdana"/>
                <a:cs typeface="Verdana"/>
                <a:sym typeface="Verdana"/>
              </a:rPr>
              <a:t>CULTURA</a:t>
            </a:r>
            <a:endParaRPr b="1" i="0" sz="1000" u="none" cap="none" strike="noStrike">
              <a:solidFill>
                <a:srgbClr val="E20016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40" name="Google Shape;140;p30"/>
          <p:cNvGrpSpPr/>
          <p:nvPr/>
        </p:nvGrpSpPr>
        <p:grpSpPr>
          <a:xfrm>
            <a:off x="1382796" y="1636943"/>
            <a:ext cx="1426658" cy="384239"/>
            <a:chOff x="4753108" y="1743011"/>
            <a:chExt cx="714687" cy="384239"/>
          </a:xfrm>
        </p:grpSpPr>
        <p:grpSp>
          <p:nvGrpSpPr>
            <p:cNvPr id="141" name="Google Shape;141;p30"/>
            <p:cNvGrpSpPr/>
            <p:nvPr/>
          </p:nvGrpSpPr>
          <p:grpSpPr>
            <a:xfrm>
              <a:off x="4756998" y="1743011"/>
              <a:ext cx="710797" cy="384239"/>
              <a:chOff x="1600630" y="1685216"/>
              <a:chExt cx="629396" cy="238017"/>
            </a:xfrm>
          </p:grpSpPr>
          <p:sp>
            <p:nvSpPr>
              <p:cNvPr id="142" name="Google Shape;142;p30"/>
              <p:cNvSpPr/>
              <p:nvPr/>
            </p:nvSpPr>
            <p:spPr>
              <a:xfrm>
                <a:off x="1600630" y="1685216"/>
                <a:ext cx="629396" cy="238017"/>
              </a:xfrm>
              <a:prstGeom prst="roundRect">
                <a:avLst>
                  <a:gd fmla="val 32972" name="adj"/>
                </a:avLst>
              </a:prstGeom>
              <a:noFill/>
              <a:ln cap="flat" cmpd="sng" w="19050">
                <a:solidFill>
                  <a:srgbClr val="BDBEC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t/>
                </a:r>
                <a:endParaRPr b="0" i="0" sz="1000" u="none" cap="none" strike="noStrike">
                  <a:solidFill>
                    <a:schemeClr val="lt1"/>
                  </a:solidFill>
                  <a:latin typeface="Verdana"/>
                  <a:ea typeface="Verdana"/>
                  <a:cs typeface="Verdana"/>
                  <a:sym typeface="Verdana"/>
                </a:endParaRPr>
              </a:p>
            </p:txBody>
          </p:sp>
          <p:cxnSp>
            <p:nvCxnSpPr>
              <p:cNvPr id="143" name="Google Shape;143;p30"/>
              <p:cNvCxnSpPr/>
              <p:nvPr/>
            </p:nvCxnSpPr>
            <p:spPr>
              <a:xfrm>
                <a:off x="1719968" y="1871581"/>
                <a:ext cx="491620" cy="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1"/>
                </a:solidFill>
                <a:prstDash val="dot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144" name="Google Shape;144;p30"/>
            <p:cNvSpPr txBox="1"/>
            <p:nvPr/>
          </p:nvSpPr>
          <p:spPr>
            <a:xfrm>
              <a:off x="4753108" y="1877011"/>
              <a:ext cx="179100" cy="246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1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300"/>
                </a:spcAft>
                <a:buClr>
                  <a:srgbClr val="000000"/>
                </a:buClr>
                <a:buSzPts val="1000"/>
                <a:buFont typeface="Arial"/>
                <a:buNone/>
              </a:pPr>
              <a:r>
                <a:rPr b="0" i="0" lang="it" sz="1000" u="none" cap="none" strike="noStrike">
                  <a:solidFill>
                    <a:schemeClr val="dk1"/>
                  </a:solidFill>
                  <a:latin typeface="Verdana"/>
                  <a:ea typeface="Verdana"/>
                  <a:cs typeface="Verdana"/>
                  <a:sym typeface="Verdana"/>
                </a:rPr>
                <a:t>un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45" name="Google Shape;145;p30"/>
          <p:cNvSpPr txBox="1"/>
          <p:nvPr/>
        </p:nvSpPr>
        <p:spPr>
          <a:xfrm>
            <a:off x="1633256" y="1152987"/>
            <a:ext cx="925500" cy="246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guidati da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46" name="Google Shape;146;p30"/>
          <p:cNvSpPr txBox="1"/>
          <p:nvPr/>
        </p:nvSpPr>
        <p:spPr>
          <a:xfrm>
            <a:off x="2954338" y="1171667"/>
            <a:ext cx="1717120" cy="24843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p</a:t>
            </a: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raticano soprattutto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47" name="Google Shape;147;p30"/>
          <p:cNvSpPr txBox="1"/>
          <p:nvPr/>
        </p:nvSpPr>
        <p:spPr>
          <a:xfrm>
            <a:off x="5134836" y="1152986"/>
            <a:ext cx="545795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sono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48" name="Google Shape;148;p30"/>
          <p:cNvSpPr txBox="1"/>
          <p:nvPr/>
        </p:nvSpPr>
        <p:spPr>
          <a:xfrm>
            <a:off x="6186743" y="1157517"/>
            <a:ext cx="854317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studiano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49" name="Google Shape;149;p30"/>
          <p:cNvSpPr txBox="1"/>
          <p:nvPr/>
        </p:nvSpPr>
        <p:spPr>
          <a:xfrm>
            <a:off x="1696505" y="2255385"/>
            <a:ext cx="799200" cy="246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che ha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0" name="Google Shape;150;p30"/>
          <p:cNvSpPr txBox="1"/>
          <p:nvPr/>
        </p:nvSpPr>
        <p:spPr>
          <a:xfrm>
            <a:off x="1518499" y="3676175"/>
            <a:ext cx="1158900" cy="246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è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1" name="Google Shape;151;p30"/>
          <p:cNvSpPr/>
          <p:nvPr/>
        </p:nvSpPr>
        <p:spPr>
          <a:xfrm>
            <a:off x="4945800" y="1648177"/>
            <a:ext cx="922095" cy="289790"/>
          </a:xfrm>
          <a:prstGeom prst="roundRect">
            <a:avLst>
              <a:gd fmla="val 4152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politeisti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2" name="Google Shape;152;p30"/>
          <p:cNvSpPr txBox="1"/>
          <p:nvPr/>
        </p:nvSpPr>
        <p:spPr>
          <a:xfrm>
            <a:off x="5007030" y="2167988"/>
            <a:ext cx="799099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it" sz="1000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c</a:t>
            </a: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redono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3" name="Google Shape;153;p30"/>
          <p:cNvSpPr/>
          <p:nvPr/>
        </p:nvSpPr>
        <p:spPr>
          <a:xfrm>
            <a:off x="4769289" y="2642830"/>
            <a:ext cx="1276352" cy="448707"/>
          </a:xfrm>
          <a:prstGeom prst="roundRect">
            <a:avLst>
              <a:gd fmla="val 3252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nella vita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20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dopo la morte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4" name="Google Shape;154;p30"/>
          <p:cNvSpPr txBox="1"/>
          <p:nvPr/>
        </p:nvSpPr>
        <p:spPr>
          <a:xfrm>
            <a:off x="4920865" y="3232695"/>
            <a:ext cx="978465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inventano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5" name="Google Shape;155;p30"/>
          <p:cNvSpPr/>
          <p:nvPr/>
        </p:nvSpPr>
        <p:spPr>
          <a:xfrm>
            <a:off x="6082842" y="1653294"/>
            <a:ext cx="1063651" cy="804311"/>
          </a:xfrm>
          <a:prstGeom prst="roundRect">
            <a:avLst>
              <a:gd fmla="val 16212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matematica,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geometria,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astronomia,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medicina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156" name="Google Shape;156;p30"/>
          <p:cNvSpPr/>
          <p:nvPr/>
        </p:nvSpPr>
        <p:spPr>
          <a:xfrm>
            <a:off x="3510891" y="94341"/>
            <a:ext cx="2122218" cy="236405"/>
          </a:xfrm>
          <a:prstGeom prst="roundRect">
            <a:avLst>
              <a:gd fmla="val 50000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tra il 3900 a.C. e il 332 a.C.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cxnSp>
        <p:nvCxnSpPr>
          <p:cNvPr id="157" name="Google Shape;157;p30"/>
          <p:cNvCxnSpPr>
            <a:stCxn id="156" idx="2"/>
            <a:endCxn id="136" idx="0"/>
          </p:cNvCxnSpPr>
          <p:nvPr/>
        </p:nvCxnSpPr>
        <p:spPr>
          <a:xfrm rot="5400000">
            <a:off x="3125700" y="-698854"/>
            <a:ext cx="416700" cy="2475900"/>
          </a:xfrm>
          <a:prstGeom prst="bentConnector3">
            <a:avLst>
              <a:gd fmla="val 49991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58" name="Google Shape;158;p30"/>
          <p:cNvCxnSpPr>
            <a:stCxn id="156" idx="2"/>
            <a:endCxn id="137" idx="0"/>
          </p:cNvCxnSpPr>
          <p:nvPr/>
        </p:nvCxnSpPr>
        <p:spPr>
          <a:xfrm rot="5400000">
            <a:off x="3983700" y="159146"/>
            <a:ext cx="416700" cy="7599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59" name="Google Shape;159;p30"/>
          <p:cNvCxnSpPr>
            <a:stCxn id="156" idx="2"/>
            <a:endCxn id="138" idx="0"/>
          </p:cNvCxnSpPr>
          <p:nvPr/>
        </p:nvCxnSpPr>
        <p:spPr>
          <a:xfrm flipH="1" rot="-5400000">
            <a:off x="4782450" y="120296"/>
            <a:ext cx="415200" cy="8361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60" name="Google Shape;160;p30"/>
          <p:cNvCxnSpPr>
            <a:stCxn id="156" idx="2"/>
            <a:endCxn id="139" idx="0"/>
          </p:cNvCxnSpPr>
          <p:nvPr/>
        </p:nvCxnSpPr>
        <p:spPr>
          <a:xfrm flipH="1" rot="-5400000">
            <a:off x="5880900" y="-978154"/>
            <a:ext cx="415200" cy="3033000"/>
          </a:xfrm>
          <a:prstGeom prst="bentConnector3">
            <a:avLst>
              <a:gd fmla="val 50000" name="adj1"/>
            </a:avLst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61" name="Google Shape;161;p30"/>
          <p:cNvCxnSpPr>
            <a:stCxn id="136" idx="2"/>
            <a:endCxn id="145" idx="0"/>
          </p:cNvCxnSpPr>
          <p:nvPr/>
        </p:nvCxnSpPr>
        <p:spPr>
          <a:xfrm>
            <a:off x="2096099" y="994568"/>
            <a:ext cx="0" cy="1584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62" name="Google Shape;162;p30"/>
          <p:cNvCxnSpPr>
            <a:stCxn id="137" idx="2"/>
            <a:endCxn id="146" idx="0"/>
          </p:cNvCxnSpPr>
          <p:nvPr/>
        </p:nvCxnSpPr>
        <p:spPr>
          <a:xfrm>
            <a:off x="3812088" y="994432"/>
            <a:ext cx="900" cy="1773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63" name="Google Shape;163;p30"/>
          <p:cNvCxnSpPr>
            <a:stCxn id="138" idx="2"/>
            <a:endCxn id="147" idx="0"/>
          </p:cNvCxnSpPr>
          <p:nvPr/>
        </p:nvCxnSpPr>
        <p:spPr>
          <a:xfrm flipH="1">
            <a:off x="5407702" y="992907"/>
            <a:ext cx="300" cy="1602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64" name="Google Shape;164;p30"/>
          <p:cNvCxnSpPr>
            <a:stCxn id="145" idx="2"/>
            <a:endCxn id="142" idx="0"/>
          </p:cNvCxnSpPr>
          <p:nvPr/>
        </p:nvCxnSpPr>
        <p:spPr>
          <a:xfrm>
            <a:off x="2096006" y="1399287"/>
            <a:ext cx="3900" cy="2376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65" name="Google Shape;165;p30"/>
          <p:cNvCxnSpPr>
            <a:stCxn id="147" idx="2"/>
            <a:endCxn id="151" idx="0"/>
          </p:cNvCxnSpPr>
          <p:nvPr/>
        </p:nvCxnSpPr>
        <p:spPr>
          <a:xfrm flipH="1">
            <a:off x="5406834" y="1399207"/>
            <a:ext cx="900" cy="2490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66" name="Google Shape;166;p30"/>
          <p:cNvCxnSpPr>
            <a:stCxn id="151" idx="2"/>
            <a:endCxn id="152" idx="0"/>
          </p:cNvCxnSpPr>
          <p:nvPr/>
        </p:nvCxnSpPr>
        <p:spPr>
          <a:xfrm flipH="1">
            <a:off x="5406548" y="1937967"/>
            <a:ext cx="300" cy="2301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67" name="Google Shape;167;p30"/>
          <p:cNvCxnSpPr>
            <a:stCxn id="152" idx="2"/>
            <a:endCxn id="153" idx="0"/>
          </p:cNvCxnSpPr>
          <p:nvPr/>
        </p:nvCxnSpPr>
        <p:spPr>
          <a:xfrm>
            <a:off x="5406580" y="2414209"/>
            <a:ext cx="900" cy="2286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68" name="Google Shape;168;p30"/>
          <p:cNvCxnSpPr>
            <a:stCxn id="142" idx="2"/>
            <a:endCxn id="149" idx="0"/>
          </p:cNvCxnSpPr>
          <p:nvPr/>
        </p:nvCxnSpPr>
        <p:spPr>
          <a:xfrm flipH="1">
            <a:off x="2096108" y="2021182"/>
            <a:ext cx="3900" cy="2343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grpSp>
        <p:nvGrpSpPr>
          <p:cNvPr id="169" name="Google Shape;169;p30"/>
          <p:cNvGrpSpPr/>
          <p:nvPr/>
        </p:nvGrpSpPr>
        <p:grpSpPr>
          <a:xfrm>
            <a:off x="1239530" y="2836480"/>
            <a:ext cx="1717351" cy="675114"/>
            <a:chOff x="1237595" y="2763906"/>
            <a:chExt cx="1560944" cy="675114"/>
          </a:xfrm>
        </p:grpSpPr>
        <p:grpSp>
          <p:nvGrpSpPr>
            <p:cNvPr id="170" name="Google Shape;170;p30"/>
            <p:cNvGrpSpPr/>
            <p:nvPr/>
          </p:nvGrpSpPr>
          <p:grpSpPr>
            <a:xfrm>
              <a:off x="1237595" y="2763906"/>
              <a:ext cx="1560944" cy="675114"/>
              <a:chOff x="4721373" y="1843225"/>
              <a:chExt cx="781949" cy="675114"/>
            </a:xfrm>
          </p:grpSpPr>
          <p:grpSp>
            <p:nvGrpSpPr>
              <p:cNvPr id="171" name="Google Shape;171;p30"/>
              <p:cNvGrpSpPr/>
              <p:nvPr/>
            </p:nvGrpSpPr>
            <p:grpSpPr>
              <a:xfrm>
                <a:off x="4721373" y="1843225"/>
                <a:ext cx="781949" cy="675114"/>
                <a:chOff x="1569084" y="1747294"/>
                <a:chExt cx="692400" cy="418200"/>
              </a:xfrm>
            </p:grpSpPr>
            <p:sp>
              <p:nvSpPr>
                <p:cNvPr id="172" name="Google Shape;172;p30"/>
                <p:cNvSpPr/>
                <p:nvPr/>
              </p:nvSpPr>
              <p:spPr>
                <a:xfrm>
                  <a:off x="1569084" y="1747294"/>
                  <a:ext cx="692400" cy="418200"/>
                </a:xfrm>
                <a:prstGeom prst="roundRect">
                  <a:avLst>
                    <a:gd fmla="val 24370" name="adj"/>
                  </a:avLst>
                </a:prstGeom>
                <a:noFill/>
                <a:ln cap="flat" cmpd="sng" w="19050">
                  <a:solidFill>
                    <a:srgbClr val="BDBEC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45700" lIns="91425" spcFirstLastPara="1" rIns="91425" wrap="square" tIns="45700">
                  <a:noAutofit/>
                </a:bodyPr>
                <a:lstStyle/>
                <a:p>
                  <a:pPr indent="0" lvl="0" marL="0" marR="0" rtl="0" algn="ctr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000"/>
                    <a:buFont typeface="Arial"/>
                    <a:buNone/>
                  </a:pPr>
                  <a:r>
                    <a:t/>
                  </a:r>
                  <a:endParaRPr b="0" i="0" sz="1000" u="none" cap="none" strike="noStrike">
                    <a:solidFill>
                      <a:schemeClr val="lt1"/>
                    </a:solidFill>
                    <a:latin typeface="Verdana"/>
                    <a:ea typeface="Verdana"/>
                    <a:cs typeface="Verdana"/>
                    <a:sym typeface="Verdana"/>
                  </a:endParaRPr>
                </a:p>
              </p:txBody>
            </p:sp>
            <p:cxnSp>
              <p:nvCxnSpPr>
                <p:cNvPr id="173" name="Google Shape;173;p30"/>
                <p:cNvCxnSpPr/>
                <p:nvPr/>
              </p:nvCxnSpPr>
              <p:spPr>
                <a:xfrm>
                  <a:off x="1620767" y="1804719"/>
                  <a:ext cx="594860" cy="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dot"/>
                  <a:round/>
                  <a:headEnd len="sm" w="sm" type="none"/>
                  <a:tailEnd len="sm" w="sm" type="none"/>
                </a:ln>
              </p:spPr>
            </p:cxnSp>
          </p:grpSp>
          <p:sp>
            <p:nvSpPr>
              <p:cNvPr id="174" name="Google Shape;174;p30"/>
              <p:cNvSpPr txBox="1"/>
              <p:nvPr/>
            </p:nvSpPr>
            <p:spPr>
              <a:xfrm>
                <a:off x="4740697" y="2187006"/>
                <a:ext cx="686400" cy="2463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45700" lIns="91425" spcFirstLastPara="1" rIns="91425" wrap="square" tIns="45700">
                <a:spAutoFit/>
              </a:bodyPr>
              <a:lstStyle/>
              <a:p>
                <a:pPr indent="0" lvl="1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rPr b="0" i="0" lang="it" sz="1000" u="none" cap="none" strike="noStrike">
                    <a:solidFill>
                      <a:schemeClr val="dk1"/>
                    </a:solidFill>
                    <a:latin typeface="Verdana"/>
                    <a:ea typeface="Verdana"/>
                    <a:cs typeface="Verdana"/>
                    <a:sym typeface="Verdana"/>
                  </a:rPr>
                  <a:t>su terre e sudditi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cxnSp>
          <p:nvCxnSpPr>
            <p:cNvPr id="175" name="Google Shape;175;p30"/>
            <p:cNvCxnSpPr/>
            <p:nvPr/>
          </p:nvCxnSpPr>
          <p:spPr>
            <a:xfrm>
              <a:off x="1354111" y="3038036"/>
              <a:ext cx="1341050" cy="0"/>
            </a:xfrm>
            <a:prstGeom prst="straightConnector1">
              <a:avLst/>
            </a:prstGeom>
            <a:noFill/>
            <a:ln cap="flat" cmpd="sng" w="9525">
              <a:solidFill>
                <a:schemeClr val="dk1"/>
              </a:solidFill>
              <a:prstDash val="dot"/>
              <a:round/>
              <a:headEnd len="sm" w="sm" type="none"/>
              <a:tailEnd len="sm" w="sm" type="none"/>
            </a:ln>
          </p:spPr>
        </p:cxnSp>
      </p:grpSp>
      <p:sp>
        <p:nvSpPr>
          <p:cNvPr id="176" name="Google Shape;176;p30"/>
          <p:cNvSpPr/>
          <p:nvPr/>
        </p:nvSpPr>
        <p:spPr>
          <a:xfrm>
            <a:off x="1286899" y="4098174"/>
            <a:ext cx="1622100" cy="675000"/>
          </a:xfrm>
          <a:prstGeom prst="roundRect">
            <a:avLst>
              <a:gd fmla="val 22311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capo dello Stato e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dell’esercito, giudice,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20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sacerdote supremo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cxnSp>
        <p:nvCxnSpPr>
          <p:cNvPr id="177" name="Google Shape;177;p30"/>
          <p:cNvCxnSpPr>
            <a:stCxn id="149" idx="2"/>
            <a:endCxn id="172" idx="0"/>
          </p:cNvCxnSpPr>
          <p:nvPr/>
        </p:nvCxnSpPr>
        <p:spPr>
          <a:xfrm>
            <a:off x="2096105" y="2501685"/>
            <a:ext cx="2100" cy="3348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178" name="Google Shape;178;p30"/>
          <p:cNvCxnSpPr>
            <a:stCxn id="150" idx="0"/>
            <a:endCxn id="172" idx="2"/>
          </p:cNvCxnSpPr>
          <p:nvPr/>
        </p:nvCxnSpPr>
        <p:spPr>
          <a:xfrm flipH="1" rot="10800000">
            <a:off x="2097949" y="3511475"/>
            <a:ext cx="300" cy="1647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79" name="Google Shape;179;p30"/>
          <p:cNvCxnSpPr>
            <a:stCxn id="150" idx="2"/>
            <a:endCxn id="176" idx="0"/>
          </p:cNvCxnSpPr>
          <p:nvPr/>
        </p:nvCxnSpPr>
        <p:spPr>
          <a:xfrm>
            <a:off x="2097949" y="3922475"/>
            <a:ext cx="0" cy="1758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grpSp>
        <p:nvGrpSpPr>
          <p:cNvPr id="180" name="Google Shape;180;p30"/>
          <p:cNvGrpSpPr/>
          <p:nvPr/>
        </p:nvGrpSpPr>
        <p:grpSpPr>
          <a:xfrm>
            <a:off x="3050263" y="1709525"/>
            <a:ext cx="1530662" cy="721551"/>
            <a:chOff x="3086548" y="1622441"/>
            <a:chExt cx="1530662" cy="721551"/>
          </a:xfrm>
        </p:grpSpPr>
        <p:grpSp>
          <p:nvGrpSpPr>
            <p:cNvPr id="181" name="Google Shape;181;p30"/>
            <p:cNvGrpSpPr/>
            <p:nvPr/>
          </p:nvGrpSpPr>
          <p:grpSpPr>
            <a:xfrm>
              <a:off x="3086548" y="1622441"/>
              <a:ext cx="1530662" cy="721551"/>
              <a:chOff x="4756998" y="1743011"/>
              <a:chExt cx="766779" cy="721551"/>
            </a:xfrm>
          </p:grpSpPr>
          <p:grpSp>
            <p:nvGrpSpPr>
              <p:cNvPr id="182" name="Google Shape;182;p30"/>
              <p:cNvGrpSpPr/>
              <p:nvPr/>
            </p:nvGrpSpPr>
            <p:grpSpPr>
              <a:xfrm>
                <a:off x="4756998" y="1743011"/>
                <a:ext cx="766779" cy="721551"/>
                <a:chOff x="1600630" y="1685216"/>
                <a:chExt cx="678967" cy="446965"/>
              </a:xfrm>
            </p:grpSpPr>
            <p:sp>
              <p:nvSpPr>
                <p:cNvPr id="183" name="Google Shape;183;p30"/>
                <p:cNvSpPr/>
                <p:nvPr/>
              </p:nvSpPr>
              <p:spPr>
                <a:xfrm>
                  <a:off x="1600630" y="1685216"/>
                  <a:ext cx="678967" cy="446965"/>
                </a:xfrm>
                <a:prstGeom prst="roundRect">
                  <a:avLst>
                    <a:gd fmla="val 22533" name="adj"/>
                  </a:avLst>
                </a:prstGeom>
                <a:noFill/>
                <a:ln cap="flat" cmpd="sng" w="19050">
                  <a:solidFill>
                    <a:srgbClr val="BDBEC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45700" lIns="91425" spcFirstLastPara="1" rIns="91425" wrap="square" tIns="45700">
                  <a:noAutofit/>
                </a:bodyPr>
                <a:lstStyle/>
                <a:p>
                  <a:pPr indent="0" lvl="0" marL="0" marR="0" rtl="0" algn="ctr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000"/>
                    <a:buFont typeface="Arial"/>
                    <a:buNone/>
                  </a:pPr>
                  <a:r>
                    <a:t/>
                  </a:r>
                  <a:endParaRPr b="0" i="0" sz="1000" u="none" cap="none" strike="noStrike">
                    <a:solidFill>
                      <a:schemeClr val="lt1"/>
                    </a:solidFill>
                    <a:latin typeface="Verdana"/>
                    <a:ea typeface="Verdana"/>
                    <a:cs typeface="Verdana"/>
                    <a:sym typeface="Verdana"/>
                  </a:endParaRPr>
                </a:p>
              </p:txBody>
            </p:sp>
            <p:cxnSp>
              <p:nvCxnSpPr>
                <p:cNvPr id="184" name="Google Shape;184;p30"/>
                <p:cNvCxnSpPr/>
                <p:nvPr/>
              </p:nvCxnSpPr>
              <p:spPr>
                <a:xfrm>
                  <a:off x="1719968" y="1831119"/>
                  <a:ext cx="491620" cy="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dot"/>
                  <a:round/>
                  <a:headEnd len="sm" w="sm" type="none"/>
                  <a:tailEnd len="sm" w="sm" type="none"/>
                </a:ln>
              </p:spPr>
            </p:cxnSp>
          </p:grpSp>
          <p:sp>
            <p:nvSpPr>
              <p:cNvPr id="185" name="Google Shape;185;p30"/>
              <p:cNvSpPr txBox="1"/>
              <p:nvPr/>
            </p:nvSpPr>
            <p:spPr>
              <a:xfrm>
                <a:off x="4771284" y="1811698"/>
                <a:ext cx="137968" cy="284653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45700" lIns="91425" spcFirstLastPara="1" rIns="91425" wrap="square" tIns="45700">
                <a:spAutoFit/>
              </a:bodyPr>
              <a:lstStyle/>
              <a:p>
                <a:pPr indent="0" lvl="1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rPr b="0" i="0" lang="it" sz="1000" u="none" cap="none" strike="noStrike">
                    <a:solidFill>
                      <a:schemeClr val="dk1"/>
                    </a:solidFill>
                    <a:latin typeface="Verdana"/>
                    <a:ea typeface="Verdana"/>
                    <a:cs typeface="Verdana"/>
                    <a:sym typeface="Verdana"/>
                  </a:rPr>
                  <a:t>l’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186" name="Google Shape;186;p30"/>
            <p:cNvSpPr txBox="1"/>
            <p:nvPr/>
          </p:nvSpPr>
          <p:spPr>
            <a:xfrm>
              <a:off x="3107628" y="1912355"/>
              <a:ext cx="1053724" cy="40011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20201E"/>
                  </a:solidFill>
                  <a:latin typeface="Verdana"/>
                  <a:ea typeface="Verdana"/>
                  <a:cs typeface="Verdana"/>
                  <a:sym typeface="Verdana"/>
                </a:rPr>
                <a:t>lungo le rive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20201E"/>
                  </a:solidFill>
                  <a:latin typeface="Verdana"/>
                  <a:ea typeface="Verdana"/>
                  <a:cs typeface="Verdana"/>
                  <a:sym typeface="Verdana"/>
                </a:rPr>
                <a:t>del</a:t>
              </a:r>
              <a:endParaRPr b="0" i="0" sz="1000" u="none" cap="none" strike="noStrike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cxnSp>
          <p:nvCxnSpPr>
            <p:cNvPr id="187" name="Google Shape;187;p30"/>
            <p:cNvCxnSpPr/>
            <p:nvPr/>
          </p:nvCxnSpPr>
          <p:spPr>
            <a:xfrm>
              <a:off x="3440687" y="2241706"/>
              <a:ext cx="1108307" cy="0"/>
            </a:xfrm>
            <a:prstGeom prst="straightConnector1">
              <a:avLst/>
            </a:prstGeom>
            <a:noFill/>
            <a:ln cap="flat" cmpd="sng" w="9525">
              <a:solidFill>
                <a:schemeClr val="dk1"/>
              </a:solidFill>
              <a:prstDash val="dot"/>
              <a:round/>
              <a:headEnd len="sm" w="sm" type="none"/>
              <a:tailEnd len="sm" w="sm" type="none"/>
            </a:ln>
          </p:spPr>
        </p:cxnSp>
      </p:grpSp>
      <p:cxnSp>
        <p:nvCxnSpPr>
          <p:cNvPr id="188" name="Google Shape;188;p30"/>
          <p:cNvCxnSpPr>
            <a:stCxn id="146" idx="2"/>
            <a:endCxn id="183" idx="0"/>
          </p:cNvCxnSpPr>
          <p:nvPr/>
        </p:nvCxnSpPr>
        <p:spPr>
          <a:xfrm>
            <a:off x="3812898" y="1420103"/>
            <a:ext cx="2700" cy="2895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sp>
        <p:nvSpPr>
          <p:cNvPr id="189" name="Google Shape;189;p30"/>
          <p:cNvSpPr txBox="1"/>
          <p:nvPr/>
        </p:nvSpPr>
        <p:spPr>
          <a:xfrm>
            <a:off x="3337927" y="2840476"/>
            <a:ext cx="966910" cy="27328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che rende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cxnSp>
        <p:nvCxnSpPr>
          <p:cNvPr id="190" name="Google Shape;190;p30"/>
          <p:cNvCxnSpPr>
            <a:stCxn id="189" idx="0"/>
            <a:endCxn id="183" idx="2"/>
          </p:cNvCxnSpPr>
          <p:nvPr/>
        </p:nvCxnSpPr>
        <p:spPr>
          <a:xfrm rot="10800000">
            <a:off x="3815682" y="2430976"/>
            <a:ext cx="5700" cy="4095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91" name="Google Shape;191;p30"/>
          <p:cNvSpPr/>
          <p:nvPr/>
        </p:nvSpPr>
        <p:spPr>
          <a:xfrm>
            <a:off x="3243090" y="3379951"/>
            <a:ext cx="1160320" cy="448707"/>
          </a:xfrm>
          <a:prstGeom prst="roundRect">
            <a:avLst>
              <a:gd fmla="val 24434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il terreno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20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molto fertile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cxnSp>
        <p:nvCxnSpPr>
          <p:cNvPr id="192" name="Google Shape;192;p30"/>
          <p:cNvCxnSpPr>
            <a:stCxn id="189" idx="2"/>
            <a:endCxn id="191" idx="0"/>
          </p:cNvCxnSpPr>
          <p:nvPr/>
        </p:nvCxnSpPr>
        <p:spPr>
          <a:xfrm>
            <a:off x="3821382" y="3113756"/>
            <a:ext cx="1800" cy="2661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grpSp>
        <p:nvGrpSpPr>
          <p:cNvPr id="193" name="Google Shape;193;p30"/>
          <p:cNvGrpSpPr/>
          <p:nvPr/>
        </p:nvGrpSpPr>
        <p:grpSpPr>
          <a:xfrm>
            <a:off x="4743714" y="3678074"/>
            <a:ext cx="1329149" cy="418653"/>
            <a:chOff x="4753108" y="1743011"/>
            <a:chExt cx="665832" cy="418653"/>
          </a:xfrm>
        </p:grpSpPr>
        <p:grpSp>
          <p:nvGrpSpPr>
            <p:cNvPr id="194" name="Google Shape;194;p30"/>
            <p:cNvGrpSpPr/>
            <p:nvPr/>
          </p:nvGrpSpPr>
          <p:grpSpPr>
            <a:xfrm>
              <a:off x="4756998" y="1743011"/>
              <a:ext cx="661942" cy="384239"/>
              <a:chOff x="1600630" y="1685216"/>
              <a:chExt cx="586136" cy="238017"/>
            </a:xfrm>
          </p:grpSpPr>
          <p:sp>
            <p:nvSpPr>
              <p:cNvPr id="195" name="Google Shape;195;p30"/>
              <p:cNvSpPr/>
              <p:nvPr/>
            </p:nvSpPr>
            <p:spPr>
              <a:xfrm>
                <a:off x="1600630" y="1685216"/>
                <a:ext cx="586136" cy="238017"/>
              </a:xfrm>
              <a:prstGeom prst="roundRect">
                <a:avLst>
                  <a:gd fmla="val 32972" name="adj"/>
                </a:avLst>
              </a:prstGeom>
              <a:noFill/>
              <a:ln cap="flat" cmpd="sng" w="19050">
                <a:solidFill>
                  <a:srgbClr val="BDBEC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t/>
                </a:r>
                <a:endParaRPr b="0" i="0" sz="1000" u="none" cap="none" strike="noStrike">
                  <a:solidFill>
                    <a:schemeClr val="lt1"/>
                  </a:solidFill>
                  <a:latin typeface="Verdana"/>
                  <a:ea typeface="Verdana"/>
                  <a:cs typeface="Verdana"/>
                  <a:sym typeface="Verdana"/>
                </a:endParaRPr>
              </a:p>
            </p:txBody>
          </p:sp>
          <p:cxnSp>
            <p:nvCxnSpPr>
              <p:cNvPr id="196" name="Google Shape;196;p30"/>
              <p:cNvCxnSpPr/>
              <p:nvPr/>
            </p:nvCxnSpPr>
            <p:spPr>
              <a:xfrm>
                <a:off x="1671683" y="1871581"/>
                <a:ext cx="491620" cy="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1"/>
                </a:solidFill>
                <a:prstDash val="dot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197" name="Google Shape;197;p30"/>
            <p:cNvSpPr txBox="1"/>
            <p:nvPr/>
          </p:nvSpPr>
          <p:spPr>
            <a:xfrm>
              <a:off x="4753108" y="1877011"/>
              <a:ext cx="179020" cy="28465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1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300"/>
                </a:spcAft>
                <a:buClr>
                  <a:srgbClr val="000000"/>
                </a:buClr>
                <a:buSzPts val="1000"/>
                <a:buFont typeface="Arial"/>
                <a:buNone/>
              </a:pPr>
              <a:r>
                <a:rPr b="0" i="0" lang="it" sz="1000" u="none" cap="none" strike="noStrike">
                  <a:solidFill>
                    <a:schemeClr val="dk1"/>
                  </a:solidFill>
                  <a:latin typeface="Verdana"/>
                  <a:ea typeface="Verdana"/>
                  <a:cs typeface="Verdana"/>
                  <a:sym typeface="Verdana"/>
                </a:rPr>
                <a:t>l’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98" name="Google Shape;198;p30"/>
          <p:cNvSpPr txBox="1"/>
          <p:nvPr/>
        </p:nvSpPr>
        <p:spPr>
          <a:xfrm>
            <a:off x="4860271" y="4192432"/>
            <a:ext cx="1101499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costruiscono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99" name="Google Shape;199;p30"/>
          <p:cNvGrpSpPr/>
          <p:nvPr/>
        </p:nvGrpSpPr>
        <p:grpSpPr>
          <a:xfrm>
            <a:off x="4744620" y="4614581"/>
            <a:ext cx="1329149" cy="418653"/>
            <a:chOff x="4753108" y="1743011"/>
            <a:chExt cx="665832" cy="418653"/>
          </a:xfrm>
        </p:grpSpPr>
        <p:grpSp>
          <p:nvGrpSpPr>
            <p:cNvPr id="200" name="Google Shape;200;p30"/>
            <p:cNvGrpSpPr/>
            <p:nvPr/>
          </p:nvGrpSpPr>
          <p:grpSpPr>
            <a:xfrm>
              <a:off x="4756998" y="1743011"/>
              <a:ext cx="661942" cy="384239"/>
              <a:chOff x="1600630" y="1685216"/>
              <a:chExt cx="586136" cy="238017"/>
            </a:xfrm>
          </p:grpSpPr>
          <p:sp>
            <p:nvSpPr>
              <p:cNvPr id="201" name="Google Shape;201;p30"/>
              <p:cNvSpPr/>
              <p:nvPr/>
            </p:nvSpPr>
            <p:spPr>
              <a:xfrm>
                <a:off x="1600630" y="1685216"/>
                <a:ext cx="586136" cy="238017"/>
              </a:xfrm>
              <a:prstGeom prst="roundRect">
                <a:avLst>
                  <a:gd fmla="val 32972" name="adj"/>
                </a:avLst>
              </a:prstGeom>
              <a:noFill/>
              <a:ln cap="flat" cmpd="sng" w="19050">
                <a:solidFill>
                  <a:srgbClr val="BDBEC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t/>
                </a:r>
                <a:endParaRPr b="0" i="0" sz="1000" u="none" cap="none" strike="noStrike">
                  <a:solidFill>
                    <a:schemeClr val="lt1"/>
                  </a:solidFill>
                  <a:latin typeface="Verdana"/>
                  <a:ea typeface="Verdana"/>
                  <a:cs typeface="Verdana"/>
                  <a:sym typeface="Verdana"/>
                </a:endParaRPr>
              </a:p>
            </p:txBody>
          </p:sp>
          <p:cxnSp>
            <p:nvCxnSpPr>
              <p:cNvPr id="202" name="Google Shape;202;p30"/>
              <p:cNvCxnSpPr/>
              <p:nvPr/>
            </p:nvCxnSpPr>
            <p:spPr>
              <a:xfrm>
                <a:off x="1695437" y="1871581"/>
                <a:ext cx="446927" cy="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1"/>
                </a:solidFill>
                <a:prstDash val="dot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203" name="Google Shape;203;p30"/>
            <p:cNvSpPr txBox="1"/>
            <p:nvPr/>
          </p:nvSpPr>
          <p:spPr>
            <a:xfrm>
              <a:off x="4753108" y="1877011"/>
              <a:ext cx="179020" cy="28465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1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300"/>
                </a:spcAft>
                <a:buClr>
                  <a:srgbClr val="000000"/>
                </a:buClr>
                <a:buSzPts val="1000"/>
                <a:buFont typeface="Arial"/>
                <a:buNone/>
              </a:pPr>
              <a:r>
                <a:rPr b="0" i="0" lang="it" sz="1000" u="none" cap="none" strike="noStrike">
                  <a:solidFill>
                    <a:schemeClr val="dk1"/>
                  </a:solidFill>
                  <a:latin typeface="Verdana"/>
                  <a:ea typeface="Verdana"/>
                  <a:cs typeface="Verdana"/>
                  <a:sym typeface="Verdana"/>
                </a:rPr>
                <a:t>le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204" name="Google Shape;204;p30"/>
          <p:cNvCxnSpPr>
            <a:stCxn id="153" idx="2"/>
            <a:endCxn id="154" idx="0"/>
          </p:cNvCxnSpPr>
          <p:nvPr/>
        </p:nvCxnSpPr>
        <p:spPr>
          <a:xfrm>
            <a:off x="5407465" y="3091537"/>
            <a:ext cx="2700" cy="1413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05" name="Google Shape;205;p30"/>
          <p:cNvCxnSpPr>
            <a:stCxn id="154" idx="2"/>
            <a:endCxn id="195" idx="0"/>
          </p:cNvCxnSpPr>
          <p:nvPr/>
        </p:nvCxnSpPr>
        <p:spPr>
          <a:xfrm>
            <a:off x="5410098" y="3478916"/>
            <a:ext cx="2100" cy="1992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206" name="Google Shape;206;p30"/>
          <p:cNvCxnSpPr>
            <a:stCxn id="198" idx="0"/>
            <a:endCxn id="195" idx="2"/>
          </p:cNvCxnSpPr>
          <p:nvPr/>
        </p:nvCxnSpPr>
        <p:spPr>
          <a:xfrm flipH="1" rot="10800000">
            <a:off x="5411021" y="4062232"/>
            <a:ext cx="1200" cy="1302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07" name="Google Shape;207;p30"/>
          <p:cNvCxnSpPr>
            <a:stCxn id="198" idx="2"/>
            <a:endCxn id="201" idx="0"/>
          </p:cNvCxnSpPr>
          <p:nvPr/>
        </p:nvCxnSpPr>
        <p:spPr>
          <a:xfrm>
            <a:off x="5411021" y="4438653"/>
            <a:ext cx="2100" cy="1758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208" name="Google Shape;208;p30"/>
          <p:cNvCxnSpPr>
            <a:stCxn id="148" idx="2"/>
            <a:endCxn id="155" idx="0"/>
          </p:cNvCxnSpPr>
          <p:nvPr/>
        </p:nvCxnSpPr>
        <p:spPr>
          <a:xfrm>
            <a:off x="6613902" y="1403738"/>
            <a:ext cx="900" cy="2496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209" name="Google Shape;209;p30"/>
          <p:cNvCxnSpPr>
            <a:stCxn id="139" idx="1"/>
            <a:endCxn id="148" idx="0"/>
          </p:cNvCxnSpPr>
          <p:nvPr/>
        </p:nvCxnSpPr>
        <p:spPr>
          <a:xfrm flipH="1">
            <a:off x="6614034" y="869375"/>
            <a:ext cx="490200" cy="288000"/>
          </a:xfrm>
          <a:prstGeom prst="bentConnector2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0" name="Google Shape;210;p30"/>
          <p:cNvSpPr txBox="1"/>
          <p:nvPr/>
        </p:nvSpPr>
        <p:spPr>
          <a:xfrm>
            <a:off x="7031473" y="2603223"/>
            <a:ext cx="1159031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scrivono con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211" name="Google Shape;211;p30"/>
          <p:cNvGrpSpPr/>
          <p:nvPr/>
        </p:nvGrpSpPr>
        <p:grpSpPr>
          <a:xfrm>
            <a:off x="6989425" y="3107687"/>
            <a:ext cx="1244447" cy="418653"/>
            <a:chOff x="4753108" y="1743011"/>
            <a:chExt cx="623401" cy="418653"/>
          </a:xfrm>
        </p:grpSpPr>
        <p:grpSp>
          <p:nvGrpSpPr>
            <p:cNvPr id="212" name="Google Shape;212;p30"/>
            <p:cNvGrpSpPr/>
            <p:nvPr/>
          </p:nvGrpSpPr>
          <p:grpSpPr>
            <a:xfrm>
              <a:off x="4756999" y="1743011"/>
              <a:ext cx="619510" cy="384239"/>
              <a:chOff x="1600630" y="1685216"/>
              <a:chExt cx="548563" cy="238017"/>
            </a:xfrm>
          </p:grpSpPr>
          <p:sp>
            <p:nvSpPr>
              <p:cNvPr id="213" name="Google Shape;213;p30"/>
              <p:cNvSpPr/>
              <p:nvPr/>
            </p:nvSpPr>
            <p:spPr>
              <a:xfrm>
                <a:off x="1600630" y="1685216"/>
                <a:ext cx="548563" cy="238017"/>
              </a:xfrm>
              <a:prstGeom prst="roundRect">
                <a:avLst>
                  <a:gd fmla="val 32972" name="adj"/>
                </a:avLst>
              </a:prstGeom>
              <a:noFill/>
              <a:ln cap="flat" cmpd="sng" w="19050">
                <a:solidFill>
                  <a:srgbClr val="BDBEC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000"/>
                  <a:buFont typeface="Arial"/>
                  <a:buNone/>
                </a:pPr>
                <a:r>
                  <a:t/>
                </a:r>
                <a:endParaRPr b="0" i="0" sz="1000" u="none" cap="none" strike="noStrike">
                  <a:solidFill>
                    <a:schemeClr val="lt1"/>
                  </a:solidFill>
                  <a:latin typeface="Verdana"/>
                  <a:ea typeface="Verdana"/>
                  <a:cs typeface="Verdana"/>
                  <a:sym typeface="Verdana"/>
                </a:endParaRPr>
              </a:p>
            </p:txBody>
          </p:sp>
          <p:cxnSp>
            <p:nvCxnSpPr>
              <p:cNvPr id="214" name="Google Shape;214;p30"/>
              <p:cNvCxnSpPr/>
              <p:nvPr/>
            </p:nvCxnSpPr>
            <p:spPr>
              <a:xfrm>
                <a:off x="1670087" y="1871581"/>
                <a:ext cx="446927" cy="0"/>
              </a:xfrm>
              <a:prstGeom prst="straightConnector1">
                <a:avLst/>
              </a:prstGeom>
              <a:noFill/>
              <a:ln cap="flat" cmpd="sng" w="9525">
                <a:solidFill>
                  <a:schemeClr val="dk1"/>
                </a:solidFill>
                <a:prstDash val="dot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215" name="Google Shape;215;p30"/>
            <p:cNvSpPr txBox="1"/>
            <p:nvPr/>
          </p:nvSpPr>
          <p:spPr>
            <a:xfrm>
              <a:off x="4753108" y="1877011"/>
              <a:ext cx="179020" cy="28465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1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300"/>
                </a:spcAft>
                <a:buClr>
                  <a:srgbClr val="000000"/>
                </a:buClr>
                <a:buSzPts val="1000"/>
                <a:buFont typeface="Arial"/>
                <a:buNone/>
              </a:pPr>
              <a:r>
                <a:rPr b="0" i="0" lang="it" sz="1000" u="none" cap="none" strike="noStrike">
                  <a:solidFill>
                    <a:schemeClr val="dk1"/>
                  </a:solidFill>
                  <a:latin typeface="Verdana"/>
                  <a:ea typeface="Verdana"/>
                  <a:cs typeface="Verdana"/>
                  <a:sym typeface="Verdana"/>
                </a:rPr>
                <a:t>i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16" name="Google Shape;216;p30"/>
          <p:cNvSpPr txBox="1"/>
          <p:nvPr/>
        </p:nvSpPr>
        <p:spPr>
          <a:xfrm>
            <a:off x="6954873" y="3725363"/>
            <a:ext cx="1319084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possono essere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217" name="Google Shape;217;p30"/>
          <p:cNvSpPr/>
          <p:nvPr/>
        </p:nvSpPr>
        <p:spPr>
          <a:xfrm>
            <a:off x="7039908" y="4264634"/>
            <a:ext cx="1160320" cy="448707"/>
          </a:xfrm>
          <a:prstGeom prst="roundRect">
            <a:avLst>
              <a:gd fmla="val 24434" name="adj"/>
            </a:avLst>
          </a:prstGeom>
          <a:noFill/>
          <a:ln cap="flat" cmpd="sng" w="1905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ideogrammi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200"/>
              </a:spcBef>
              <a:spcAft>
                <a:spcPts val="200"/>
              </a:spcAft>
              <a:buNone/>
            </a:pPr>
            <a:r>
              <a:rPr b="0" i="0" lang="it" sz="1000" u="none" cap="none" strike="noStrike">
                <a:solidFill>
                  <a:srgbClr val="20201E"/>
                </a:solidFill>
                <a:latin typeface="Verdana"/>
                <a:ea typeface="Verdana"/>
                <a:cs typeface="Verdana"/>
                <a:sym typeface="Verdana"/>
              </a:rPr>
              <a:t>e fonogrammi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cxnSp>
        <p:nvCxnSpPr>
          <p:cNvPr id="218" name="Google Shape;218;p30"/>
          <p:cNvCxnSpPr>
            <a:stCxn id="139" idx="2"/>
            <a:endCxn id="210" idx="0"/>
          </p:cNvCxnSpPr>
          <p:nvPr/>
        </p:nvCxnSpPr>
        <p:spPr>
          <a:xfrm>
            <a:off x="7604917" y="992907"/>
            <a:ext cx="6000" cy="16104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19" name="Google Shape;219;p30"/>
          <p:cNvCxnSpPr>
            <a:stCxn id="210" idx="2"/>
            <a:endCxn id="213" idx="0"/>
          </p:cNvCxnSpPr>
          <p:nvPr/>
        </p:nvCxnSpPr>
        <p:spPr>
          <a:xfrm>
            <a:off x="7610989" y="2849444"/>
            <a:ext cx="4500" cy="2583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  <p:cxnSp>
        <p:nvCxnSpPr>
          <p:cNvPr id="220" name="Google Shape;220;p30"/>
          <p:cNvCxnSpPr>
            <a:stCxn id="213" idx="2"/>
            <a:endCxn id="216" idx="0"/>
          </p:cNvCxnSpPr>
          <p:nvPr/>
        </p:nvCxnSpPr>
        <p:spPr>
          <a:xfrm flipH="1">
            <a:off x="7614332" y="3491926"/>
            <a:ext cx="1200" cy="2334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21" name="Google Shape;221;p30"/>
          <p:cNvCxnSpPr>
            <a:stCxn id="216" idx="2"/>
            <a:endCxn id="217" idx="0"/>
          </p:cNvCxnSpPr>
          <p:nvPr/>
        </p:nvCxnSpPr>
        <p:spPr>
          <a:xfrm>
            <a:off x="7614415" y="3971584"/>
            <a:ext cx="5700" cy="293100"/>
          </a:xfrm>
          <a:prstGeom prst="straightConnector1">
            <a:avLst/>
          </a:prstGeom>
          <a:noFill/>
          <a:ln cap="flat" cmpd="sng" w="12700">
            <a:solidFill>
              <a:srgbClr val="BDBEC1"/>
            </a:solidFill>
            <a:prstDash val="solid"/>
            <a:round/>
            <a:headEnd len="sm" w="sm" type="none"/>
            <a:tailEnd len="med" w="med" type="stealth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Rosa Mondadori HubScuola">
      <a:dk1>
        <a:srgbClr val="000000"/>
      </a:dk1>
      <a:lt1>
        <a:srgbClr val="FFFFFF"/>
      </a:lt1>
      <a:dk2>
        <a:srgbClr val="FF9DB1"/>
      </a:dk2>
      <a:lt2>
        <a:srgbClr val="FFFFFF"/>
      </a:lt2>
      <a:accent1>
        <a:srgbClr val="FF5073"/>
      </a:accent1>
      <a:accent2>
        <a:srgbClr val="45CCCB"/>
      </a:accent2>
      <a:accent3>
        <a:srgbClr val="78BA4C"/>
      </a:accent3>
      <a:accent4>
        <a:srgbClr val="FDC326"/>
      </a:accent4>
      <a:accent5>
        <a:srgbClr val="535453"/>
      </a:accent5>
      <a:accent6>
        <a:srgbClr val="FEFFFE"/>
      </a:accent6>
      <a:hlink>
        <a:srgbClr val="000000"/>
      </a:hlink>
      <a:folHlink>
        <a:srgbClr val="00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