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ce441c0597_2_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g1ce441c0597_2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ce441c0597_2_8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2" name="Google Shape;132;g1ce441c0597_2_8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vuoto">
  <p:cSld name="Titoletto + vuoto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 showMasterSp="0">
  <p:cSld name="2_Title Slide">
    <p:bg>
      <p:bgPr>
        <a:solidFill>
          <a:schemeClr val="accen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solidFill>
          <a:schemeClr val="accen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ctrTitle"/>
          </p:nvPr>
        </p:nvSpPr>
        <p:spPr>
          <a:xfrm>
            <a:off x="521507" y="1491856"/>
            <a:ext cx="496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erdana"/>
              <a:buNone/>
              <a:defRPr b="1" sz="52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subTitle"/>
          </p:nvPr>
        </p:nvSpPr>
        <p:spPr>
          <a:xfrm>
            <a:off x="521507" y="3651654"/>
            <a:ext cx="49695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/>
          <p:nvPr>
            <p:ph idx="2" type="pic"/>
          </p:nvPr>
        </p:nvSpPr>
        <p:spPr>
          <a:xfrm>
            <a:off x="5922305" y="0"/>
            <a:ext cx="32217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itolo + Immagine">
  <p:cSld name="Capitolo + Immagine">
    <p:bg>
      <p:bgPr>
        <a:solidFill>
          <a:schemeClr val="dk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>
            <p:ph idx="2" type="pic"/>
          </p:nvPr>
        </p:nvSpPr>
        <p:spPr>
          <a:xfrm>
            <a:off x="4572106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18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itolo + Immagine">
  <p:cSld name="1_Capitolo + Immagine">
    <p:bg>
      <p:bgPr>
        <a:solidFill>
          <a:schemeClr val="dk2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76" name="Google Shape;76;p19"/>
          <p:cNvSpPr/>
          <p:nvPr/>
        </p:nvSpPr>
        <p:spPr>
          <a:xfrm>
            <a:off x="4572106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4842618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1">
  <p:cSld name="Concetto chiave 01">
    <p:bg>
      <p:bgPr>
        <a:solidFill>
          <a:schemeClr val="dk2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E002A"/>
              </a:buClr>
              <a:buSzPts val="3900"/>
              <a:buFont typeface="Verdana"/>
              <a:buNone/>
              <a:defRPr b="1" sz="3900">
                <a:solidFill>
                  <a:srgbClr val="CE002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2">
  <p:cSld name="Concetto chiave 0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900"/>
              <a:buFont typeface="Verdana"/>
              <a:buNone/>
              <a:defRPr b="1" sz="39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 + 1 Immagine">
  <p:cSld name="Testo + 1 Immagine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/>
          <p:nvPr>
            <p:ph idx="1" type="body"/>
          </p:nvPr>
        </p:nvSpPr>
        <p:spPr>
          <a:xfrm>
            <a:off x="521505" y="411957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2" type="body"/>
          </p:nvPr>
        </p:nvSpPr>
        <p:spPr>
          <a:xfrm>
            <a:off x="521505" y="1491857"/>
            <a:ext cx="67512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ella">
  <p:cSld name="Tabella"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2" type="body"/>
          </p:nvPr>
        </p:nvSpPr>
        <p:spPr>
          <a:xfrm>
            <a:off x="4842618" y="411958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esto + 1 Immagine">
  <p:cSld name="2_Testo + 1 Immagine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0" name="Google Shape;90;p24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4"/>
          <p:cNvSpPr txBox="1"/>
          <p:nvPr>
            <p:ph idx="3" type="body"/>
          </p:nvPr>
        </p:nvSpPr>
        <p:spPr>
          <a:xfrm>
            <a:off x="521506" y="1491857"/>
            <a:ext cx="37800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esto + 1 Immagine">
  <p:cSld name="1_Testo + 1 Immagine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idx="1" type="body"/>
          </p:nvPr>
        </p:nvSpPr>
        <p:spPr>
          <a:xfrm>
            <a:off x="521506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4" name="Google Shape;94;p25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onne Txt + Img">
  <p:cSld name="3 colonne Txt + Img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6"/>
          <p:cNvSpPr/>
          <p:nvPr>
            <p:ph idx="2" type="pic"/>
          </p:nvPr>
        </p:nvSpPr>
        <p:spPr>
          <a:xfrm>
            <a:off x="521506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/>
          <p:nvPr>
            <p:ph idx="1" type="body"/>
          </p:nvPr>
        </p:nvSpPr>
        <p:spPr>
          <a:xfrm>
            <a:off x="521506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8" name="Google Shape;98;p26"/>
          <p:cNvSpPr/>
          <p:nvPr>
            <p:ph idx="3" type="pic"/>
          </p:nvPr>
        </p:nvSpPr>
        <p:spPr>
          <a:xfrm>
            <a:off x="3371928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26"/>
          <p:cNvSpPr txBox="1"/>
          <p:nvPr>
            <p:ph idx="4" type="body"/>
          </p:nvPr>
        </p:nvSpPr>
        <p:spPr>
          <a:xfrm>
            <a:off x="3371928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0" name="Google Shape;100;p26"/>
          <p:cNvSpPr/>
          <p:nvPr>
            <p:ph idx="5" type="pic"/>
          </p:nvPr>
        </p:nvSpPr>
        <p:spPr>
          <a:xfrm>
            <a:off x="6193283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26"/>
          <p:cNvSpPr txBox="1"/>
          <p:nvPr>
            <p:ph idx="6" type="body"/>
          </p:nvPr>
        </p:nvSpPr>
        <p:spPr>
          <a:xfrm>
            <a:off x="6193283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7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pos="2114">
          <p15:clr>
            <a:srgbClr val="FBAE40"/>
          </p15:clr>
        </p15:guide>
        <p15:guide id="3" pos="185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329">
          <p15:clr>
            <a:srgbClr val="FBAE40"/>
          </p15:clr>
        </p15:guide>
        <p15:guide id="9" pos="3901">
          <p15:clr>
            <a:srgbClr val="FBAE40"/>
          </p15:clr>
        </p15:guide>
        <p15:guide id="10" pos="3662">
          <p15:clr>
            <a:srgbClr val="FBAE40"/>
          </p15:clr>
        </p15:guide>
        <p15:guide id="11" pos="5431">
          <p15:clr>
            <a:srgbClr val="FBAE40"/>
          </p15:clr>
        </p15:guide>
        <p15:guide id="12" orient="horz" pos="1620">
          <p15:clr>
            <a:srgbClr val="FBAE40"/>
          </p15:clr>
        </p15:guide>
        <p15:guide id="13" orient="horz" pos="70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Immagine">
  <p:cSld name="Titoletto + Immagine"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>
            <p:ph idx="2" type="pic"/>
          </p:nvPr>
        </p:nvSpPr>
        <p:spPr>
          <a:xfrm>
            <a:off x="521506" y="111323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27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a + didascalia">
  <p:cSld name="Immagina + didascalia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/>
          <p:nvPr>
            <p:ph idx="2" type="pic"/>
          </p:nvPr>
        </p:nvSpPr>
        <p:spPr>
          <a:xfrm>
            <a:off x="521507" y="41195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521506" y="4030274"/>
            <a:ext cx="8101500" cy="7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539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2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65" y="273845"/>
            <a:ext cx="78870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Verdana"/>
              <a:buNone/>
              <a:defRPr b="1" i="0" sz="3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65" y="1369222"/>
            <a:ext cx="7887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365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365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365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365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365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0" y="4653386"/>
            <a:ext cx="490200" cy="490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7586" y="4918659"/>
            <a:ext cx="252545" cy="1851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987435" y="4728420"/>
            <a:ext cx="1386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3" name="Google Shape;113;p29"/>
          <p:cNvCxnSpPr>
            <a:stCxn id="114" idx="2"/>
            <a:endCxn id="115" idx="0"/>
          </p:cNvCxnSpPr>
          <p:nvPr/>
        </p:nvCxnSpPr>
        <p:spPr>
          <a:xfrm>
            <a:off x="4572000" y="1698356"/>
            <a:ext cx="0" cy="181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6" name="Google Shape;116;p29"/>
          <p:cNvCxnSpPr>
            <a:stCxn id="117" idx="2"/>
            <a:endCxn id="114" idx="0"/>
          </p:cNvCxnSpPr>
          <p:nvPr/>
        </p:nvCxnSpPr>
        <p:spPr>
          <a:xfrm>
            <a:off x="4572001" y="1237172"/>
            <a:ext cx="0" cy="224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18" name="Google Shape;118;p29"/>
          <p:cNvCxnSpPr>
            <a:stCxn id="119" idx="2"/>
            <a:endCxn id="120" idx="0"/>
          </p:cNvCxnSpPr>
          <p:nvPr/>
        </p:nvCxnSpPr>
        <p:spPr>
          <a:xfrm>
            <a:off x="4572000" y="519558"/>
            <a:ext cx="0" cy="145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1" name="Google Shape;121;p29"/>
          <p:cNvCxnSpPr>
            <a:stCxn id="120" idx="2"/>
            <a:endCxn id="117" idx="0"/>
          </p:cNvCxnSpPr>
          <p:nvPr/>
        </p:nvCxnSpPr>
        <p:spPr>
          <a:xfrm>
            <a:off x="4572001" y="868450"/>
            <a:ext cx="0" cy="1218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9" name="Google Shape;119;p29"/>
          <p:cNvSpPr/>
          <p:nvPr/>
        </p:nvSpPr>
        <p:spPr>
          <a:xfrm>
            <a:off x="3831292" y="237669"/>
            <a:ext cx="1481416" cy="281889"/>
          </a:xfrm>
          <a:prstGeom prst="roundRect">
            <a:avLst>
              <a:gd fmla="val 50000" name="adj"/>
            </a:avLst>
          </a:prstGeom>
          <a:solidFill>
            <a:srgbClr val="00A4D0"/>
          </a:solidFill>
          <a:ln cap="flat" cmpd="sng" w="25400">
            <a:solidFill>
              <a:srgbClr val="00A4D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I BABILONESI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29"/>
          <p:cNvSpPr/>
          <p:nvPr/>
        </p:nvSpPr>
        <p:spPr>
          <a:xfrm>
            <a:off x="4195830" y="990107"/>
            <a:ext cx="752341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DOVE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4" name="Google Shape;114;p29"/>
          <p:cNvSpPr/>
          <p:nvPr/>
        </p:nvSpPr>
        <p:spPr>
          <a:xfrm>
            <a:off x="3899892" y="1461951"/>
            <a:ext cx="1344216" cy="23640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in Mesopotamia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5" name="Google Shape;115;p29"/>
          <p:cNvSpPr/>
          <p:nvPr/>
        </p:nvSpPr>
        <p:spPr>
          <a:xfrm>
            <a:off x="4116834" y="1879502"/>
            <a:ext cx="91033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QUANDO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2" name="Google Shape;122;p29"/>
          <p:cNvSpPr/>
          <p:nvPr/>
        </p:nvSpPr>
        <p:spPr>
          <a:xfrm>
            <a:off x="1515644" y="3033369"/>
            <a:ext cx="1612710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ORGANIZZAZIONE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3" name="Google Shape;123;p29"/>
          <p:cNvSpPr/>
          <p:nvPr/>
        </p:nvSpPr>
        <p:spPr>
          <a:xfrm>
            <a:off x="3804967" y="3031843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RELIGIONE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4" name="Google Shape;124;p29"/>
          <p:cNvSpPr/>
          <p:nvPr/>
        </p:nvSpPr>
        <p:spPr>
          <a:xfrm>
            <a:off x="5973481" y="3031843"/>
            <a:ext cx="1001366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CULTURA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0" name="Google Shape;120;p29"/>
          <p:cNvSpPr txBox="1"/>
          <p:nvPr/>
        </p:nvSpPr>
        <p:spPr>
          <a:xfrm>
            <a:off x="4243189" y="664962"/>
            <a:ext cx="657623" cy="203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vivono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5" name="Google Shape;125;p29"/>
          <p:cNvSpPr/>
          <p:nvPr/>
        </p:nvSpPr>
        <p:spPr>
          <a:xfrm>
            <a:off x="3510891" y="2370513"/>
            <a:ext cx="2122218" cy="23640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tra il 2000 a.C. e il 539 a.C.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26" name="Google Shape;126;p29"/>
          <p:cNvCxnSpPr>
            <a:stCxn id="115" idx="2"/>
            <a:endCxn id="125" idx="0"/>
          </p:cNvCxnSpPr>
          <p:nvPr/>
        </p:nvCxnSpPr>
        <p:spPr>
          <a:xfrm>
            <a:off x="4572001" y="2126567"/>
            <a:ext cx="0" cy="2439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27" name="Google Shape;127;p29"/>
          <p:cNvCxnSpPr>
            <a:stCxn id="125" idx="2"/>
            <a:endCxn id="122" idx="0"/>
          </p:cNvCxnSpPr>
          <p:nvPr/>
        </p:nvCxnSpPr>
        <p:spPr>
          <a:xfrm rot="5400000">
            <a:off x="3233700" y="1695218"/>
            <a:ext cx="426600" cy="22500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28" name="Google Shape;128;p29"/>
          <p:cNvCxnSpPr>
            <a:stCxn id="125" idx="2"/>
            <a:endCxn id="123" idx="0"/>
          </p:cNvCxnSpPr>
          <p:nvPr/>
        </p:nvCxnSpPr>
        <p:spPr>
          <a:xfrm rot="5400000">
            <a:off x="4251450" y="2711168"/>
            <a:ext cx="424800" cy="2163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29" name="Google Shape;129;p29"/>
          <p:cNvCxnSpPr>
            <a:stCxn id="125" idx="2"/>
            <a:endCxn id="124" idx="0"/>
          </p:cNvCxnSpPr>
          <p:nvPr/>
        </p:nvCxnSpPr>
        <p:spPr>
          <a:xfrm flipH="1" rot="-5400000">
            <a:off x="5310750" y="1868168"/>
            <a:ext cx="424800" cy="19023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0"/>
          <p:cNvSpPr/>
          <p:nvPr/>
        </p:nvSpPr>
        <p:spPr>
          <a:xfrm>
            <a:off x="1232255" y="502043"/>
            <a:ext cx="1612800" cy="2472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ORGANIZZAZIONE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5" name="Google Shape;135;p30"/>
          <p:cNvSpPr/>
          <p:nvPr/>
        </p:nvSpPr>
        <p:spPr>
          <a:xfrm>
            <a:off x="3391310" y="501819"/>
            <a:ext cx="1101600" cy="2472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RELIGIONE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6" name="Google Shape;136;p30"/>
          <p:cNvSpPr/>
          <p:nvPr/>
        </p:nvSpPr>
        <p:spPr>
          <a:xfrm>
            <a:off x="6723154" y="501818"/>
            <a:ext cx="1001400" cy="2472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CULTURA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7" name="Google Shape;137;p30"/>
          <p:cNvSpPr/>
          <p:nvPr/>
        </p:nvSpPr>
        <p:spPr>
          <a:xfrm>
            <a:off x="3529880" y="1401059"/>
            <a:ext cx="827700" cy="307800"/>
          </a:xfrm>
          <a:prstGeom prst="roundRect">
            <a:avLst>
              <a:gd fmla="val 33939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politeisti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8" name="Google Shape;138;p30"/>
          <p:cNvSpPr txBox="1"/>
          <p:nvPr/>
        </p:nvSpPr>
        <p:spPr>
          <a:xfrm>
            <a:off x="1640493" y="809718"/>
            <a:ext cx="7953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fondano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9" name="Google Shape;139;p30"/>
          <p:cNvSpPr txBox="1"/>
          <p:nvPr/>
        </p:nvSpPr>
        <p:spPr>
          <a:xfrm>
            <a:off x="3646657" y="908963"/>
            <a:ext cx="5943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sono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0" name="Google Shape;140;p30"/>
          <p:cNvSpPr txBox="1"/>
          <p:nvPr/>
        </p:nvSpPr>
        <p:spPr>
          <a:xfrm>
            <a:off x="5861798" y="1343914"/>
            <a:ext cx="5457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crea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1" name="Google Shape;141;p30"/>
          <p:cNvSpPr txBox="1"/>
          <p:nvPr/>
        </p:nvSpPr>
        <p:spPr>
          <a:xfrm>
            <a:off x="1730177" y="2165864"/>
            <a:ext cx="506400" cy="2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che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2" name="Google Shape;142;p30"/>
          <p:cNvSpPr txBox="1"/>
          <p:nvPr/>
        </p:nvSpPr>
        <p:spPr>
          <a:xfrm>
            <a:off x="1398382" y="3047799"/>
            <a:ext cx="1170000" cy="2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la capitale è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43" name="Google Shape;143;p30"/>
          <p:cNvGrpSpPr/>
          <p:nvPr/>
        </p:nvGrpSpPr>
        <p:grpSpPr>
          <a:xfrm>
            <a:off x="5417384" y="840012"/>
            <a:ext cx="1426652" cy="350646"/>
            <a:chOff x="4753107" y="1743011"/>
            <a:chExt cx="714684" cy="350646"/>
          </a:xfrm>
        </p:grpSpPr>
        <p:grpSp>
          <p:nvGrpSpPr>
            <p:cNvPr id="144" name="Google Shape;144;p30"/>
            <p:cNvGrpSpPr/>
            <p:nvPr/>
          </p:nvGrpSpPr>
          <p:grpSpPr>
            <a:xfrm>
              <a:off x="4756995" y="1743011"/>
              <a:ext cx="710796" cy="350646"/>
              <a:chOff x="1600630" y="1685217"/>
              <a:chExt cx="629396" cy="217208"/>
            </a:xfrm>
          </p:grpSpPr>
          <p:sp>
            <p:nvSpPr>
              <p:cNvPr id="145" name="Google Shape;145;p30"/>
              <p:cNvSpPr/>
              <p:nvPr/>
            </p:nvSpPr>
            <p:spPr>
              <a:xfrm>
                <a:off x="1600630" y="1685217"/>
                <a:ext cx="629396" cy="217208"/>
              </a:xfrm>
              <a:prstGeom prst="roundRect">
                <a:avLst>
                  <a:gd fmla="val 41520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46" name="Google Shape;146;p30"/>
              <p:cNvCxnSpPr/>
              <p:nvPr/>
            </p:nvCxnSpPr>
            <p:spPr>
              <a:xfrm>
                <a:off x="1724159" y="1816038"/>
                <a:ext cx="446927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47" name="Google Shape;147;p30"/>
            <p:cNvSpPr txBox="1"/>
            <p:nvPr/>
          </p:nvSpPr>
          <p:spPr>
            <a:xfrm>
              <a:off x="4753107" y="1777200"/>
              <a:ext cx="179400" cy="28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1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re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8" name="Google Shape;148;p30"/>
          <p:cNvGrpSpPr/>
          <p:nvPr/>
        </p:nvGrpSpPr>
        <p:grpSpPr>
          <a:xfrm>
            <a:off x="1309751" y="3450886"/>
            <a:ext cx="1350045" cy="286863"/>
            <a:chOff x="1622340" y="1685217"/>
            <a:chExt cx="598849" cy="177701"/>
          </a:xfrm>
        </p:grpSpPr>
        <p:sp>
          <p:nvSpPr>
            <p:cNvPr id="149" name="Google Shape;149;p30"/>
            <p:cNvSpPr/>
            <p:nvPr/>
          </p:nvSpPr>
          <p:spPr>
            <a:xfrm>
              <a:off x="1622340" y="1685217"/>
              <a:ext cx="598849" cy="177701"/>
            </a:xfrm>
            <a:prstGeom prst="roundRect">
              <a:avLst>
                <a:gd fmla="val 41520" name="adj"/>
              </a:avLst>
            </a:prstGeom>
            <a:noFill/>
            <a:ln cap="flat" cmpd="sng" w="19050">
              <a:solidFill>
                <a:srgbClr val="BDBEC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t/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50" name="Google Shape;150;p30"/>
            <p:cNvCxnSpPr/>
            <p:nvPr/>
          </p:nvCxnSpPr>
          <p:spPr>
            <a:xfrm>
              <a:off x="1654698" y="1809972"/>
              <a:ext cx="540782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cxnSp>
        <p:nvCxnSpPr>
          <p:cNvPr id="151" name="Google Shape;151;p30"/>
          <p:cNvCxnSpPr>
            <a:stCxn id="134" idx="2"/>
            <a:endCxn id="138" idx="0"/>
          </p:cNvCxnSpPr>
          <p:nvPr/>
        </p:nvCxnSpPr>
        <p:spPr>
          <a:xfrm flipH="1">
            <a:off x="2038055" y="749243"/>
            <a:ext cx="600" cy="606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2" name="Google Shape;152;p30"/>
          <p:cNvCxnSpPr>
            <a:stCxn id="138" idx="2"/>
            <a:endCxn id="153" idx="0"/>
          </p:cNvCxnSpPr>
          <p:nvPr/>
        </p:nvCxnSpPr>
        <p:spPr>
          <a:xfrm flipH="1">
            <a:off x="2037843" y="1056018"/>
            <a:ext cx="300" cy="169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54" name="Google Shape;154;p30"/>
          <p:cNvCxnSpPr>
            <a:stCxn id="139" idx="2"/>
            <a:endCxn id="137" idx="0"/>
          </p:cNvCxnSpPr>
          <p:nvPr/>
        </p:nvCxnSpPr>
        <p:spPr>
          <a:xfrm>
            <a:off x="3943807" y="1155263"/>
            <a:ext cx="0" cy="245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55" name="Google Shape;155;p30"/>
          <p:cNvCxnSpPr>
            <a:stCxn id="139" idx="0"/>
            <a:endCxn id="135" idx="2"/>
          </p:cNvCxnSpPr>
          <p:nvPr/>
        </p:nvCxnSpPr>
        <p:spPr>
          <a:xfrm rot="10800000">
            <a:off x="3942007" y="749063"/>
            <a:ext cx="1800" cy="1599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56" name="Google Shape;156;p30"/>
          <p:cNvSpPr txBox="1"/>
          <p:nvPr/>
        </p:nvSpPr>
        <p:spPr>
          <a:xfrm>
            <a:off x="3465519" y="1871750"/>
            <a:ext cx="957300" cy="2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credono in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7" name="Google Shape;157;p30"/>
          <p:cNvSpPr/>
          <p:nvPr/>
        </p:nvSpPr>
        <p:spPr>
          <a:xfrm>
            <a:off x="3392992" y="2348026"/>
            <a:ext cx="1101600" cy="307800"/>
          </a:xfrm>
          <a:prstGeom prst="roundRect">
            <a:avLst>
              <a:gd fmla="val 36296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tante divinità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8" name="Google Shape;158;p30"/>
          <p:cNvSpPr txBox="1"/>
          <p:nvPr/>
        </p:nvSpPr>
        <p:spPr>
          <a:xfrm>
            <a:off x="3011376" y="2851439"/>
            <a:ext cx="18657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le più importanti sono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9" name="Google Shape;159;p30"/>
          <p:cNvSpPr/>
          <p:nvPr/>
        </p:nvSpPr>
        <p:spPr>
          <a:xfrm>
            <a:off x="2812604" y="3456537"/>
            <a:ext cx="1127100" cy="1066200"/>
          </a:xfrm>
          <a:prstGeom prst="roundRect">
            <a:avLst>
              <a:gd fmla="val 17066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Marduk,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creatore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dell’universo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e fondatore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di Babilonia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60" name="Google Shape;160;p30"/>
          <p:cNvGrpSpPr/>
          <p:nvPr/>
        </p:nvGrpSpPr>
        <p:grpSpPr>
          <a:xfrm>
            <a:off x="4151353" y="3446158"/>
            <a:ext cx="1261473" cy="678263"/>
            <a:chOff x="4739695" y="1743013"/>
            <a:chExt cx="631937" cy="678263"/>
          </a:xfrm>
        </p:grpSpPr>
        <p:grpSp>
          <p:nvGrpSpPr>
            <p:cNvPr id="161" name="Google Shape;161;p30"/>
            <p:cNvGrpSpPr/>
            <p:nvPr/>
          </p:nvGrpSpPr>
          <p:grpSpPr>
            <a:xfrm>
              <a:off x="4756995" y="1743013"/>
              <a:ext cx="614637" cy="647250"/>
              <a:chOff x="1600630" y="1685216"/>
              <a:chExt cx="544249" cy="400939"/>
            </a:xfrm>
          </p:grpSpPr>
          <p:sp>
            <p:nvSpPr>
              <p:cNvPr id="162" name="Google Shape;162;p30"/>
              <p:cNvSpPr/>
              <p:nvPr/>
            </p:nvSpPr>
            <p:spPr>
              <a:xfrm>
                <a:off x="1600630" y="1685216"/>
                <a:ext cx="544249" cy="400939"/>
              </a:xfrm>
              <a:prstGeom prst="roundRect">
                <a:avLst>
                  <a:gd fmla="val 19383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63" name="Google Shape;163;p30"/>
              <p:cNvCxnSpPr/>
              <p:nvPr/>
            </p:nvCxnSpPr>
            <p:spPr>
              <a:xfrm>
                <a:off x="1630439" y="1786771"/>
                <a:ext cx="446927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64" name="Google Shape;164;p30"/>
            <p:cNvSpPr txBox="1"/>
            <p:nvPr/>
          </p:nvSpPr>
          <p:spPr>
            <a:xfrm>
              <a:off x="4739695" y="1751976"/>
              <a:ext cx="601800" cy="6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1036638" lvl="1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,</a:t>
              </a:r>
              <a:endParaRPr/>
            </a:p>
            <a:p>
              <a:pPr indent="0" lvl="1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dea dell’amore</a:t>
              </a:r>
              <a:endParaRPr/>
            </a:p>
            <a:p>
              <a:pPr indent="0" lvl="1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e della guerra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5" name="Google Shape;165;p30"/>
          <p:cNvGrpSpPr/>
          <p:nvPr/>
        </p:nvGrpSpPr>
        <p:grpSpPr>
          <a:xfrm>
            <a:off x="1320536" y="1223683"/>
            <a:ext cx="1426669" cy="827756"/>
            <a:chOff x="1320536" y="1223683"/>
            <a:chExt cx="1426669" cy="827756"/>
          </a:xfrm>
        </p:grpSpPr>
        <p:grpSp>
          <p:nvGrpSpPr>
            <p:cNvPr id="166" name="Google Shape;166;p30"/>
            <p:cNvGrpSpPr/>
            <p:nvPr/>
          </p:nvGrpSpPr>
          <p:grpSpPr>
            <a:xfrm>
              <a:off x="1320536" y="1225280"/>
              <a:ext cx="1426669" cy="826159"/>
              <a:chOff x="4753106" y="1743011"/>
              <a:chExt cx="714685" cy="826159"/>
            </a:xfrm>
          </p:grpSpPr>
          <p:grpSp>
            <p:nvGrpSpPr>
              <p:cNvPr id="167" name="Google Shape;167;p30"/>
              <p:cNvGrpSpPr/>
              <p:nvPr/>
            </p:nvGrpSpPr>
            <p:grpSpPr>
              <a:xfrm>
                <a:off x="4756995" y="1743011"/>
                <a:ext cx="710796" cy="797744"/>
                <a:chOff x="1600630" y="1685216"/>
                <a:chExt cx="629396" cy="494163"/>
              </a:xfrm>
            </p:grpSpPr>
            <p:sp>
              <p:nvSpPr>
                <p:cNvPr id="153" name="Google Shape;153;p30"/>
                <p:cNvSpPr/>
                <p:nvPr/>
              </p:nvSpPr>
              <p:spPr>
                <a:xfrm>
                  <a:off x="1600630" y="1685216"/>
                  <a:ext cx="629396" cy="494163"/>
                </a:xfrm>
                <a:prstGeom prst="roundRect">
                  <a:avLst>
                    <a:gd fmla="val 15762" name="adj"/>
                  </a:avLst>
                </a:prstGeom>
                <a:noFill/>
                <a:ln cap="flat" cmpd="sng" w="19050">
                  <a:solidFill>
                    <a:srgbClr val="BDBEC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t/>
                  </a:r>
                  <a:endParaRPr b="0" i="0" sz="1000" u="none" cap="none" strike="noStrik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cxnSp>
              <p:nvCxnSpPr>
                <p:cNvPr id="168" name="Google Shape;168;p30"/>
                <p:cNvCxnSpPr/>
                <p:nvPr/>
              </p:nvCxnSpPr>
              <p:spPr>
                <a:xfrm>
                  <a:off x="1641253" y="1880412"/>
                  <a:ext cx="540782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dot"/>
                  <a:round/>
                  <a:headEnd len="sm" w="sm" type="none"/>
                  <a:tailEnd len="sm" w="sm" type="none"/>
                </a:ln>
              </p:spPr>
            </p:cxnSp>
          </p:grpSp>
          <p:sp>
            <p:nvSpPr>
              <p:cNvPr id="169" name="Google Shape;169;p30"/>
              <p:cNvSpPr txBox="1"/>
              <p:nvPr/>
            </p:nvSpPr>
            <p:spPr>
              <a:xfrm>
                <a:off x="4753106" y="2092170"/>
                <a:ext cx="664800" cy="47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1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b="0" i="0" lang="it" sz="1000" u="none" cap="none" strike="noStrike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governato da un</a:t>
                </a:r>
                <a:endParaRPr/>
              </a:p>
              <a:p>
                <a:pPr indent="0" lvl="1" marL="0" marR="0" rtl="0" algn="l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b="0" i="0" lang="it" sz="1000" u="none" cap="none" strike="noStrike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solo re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70" name="Google Shape;170;p30"/>
            <p:cNvSpPr txBox="1"/>
            <p:nvPr/>
          </p:nvSpPr>
          <p:spPr>
            <a:xfrm>
              <a:off x="1335919" y="1223683"/>
              <a:ext cx="86907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20201E"/>
                  </a:solidFill>
                  <a:latin typeface="Verdana"/>
                  <a:ea typeface="Verdana"/>
                  <a:cs typeface="Verdana"/>
                  <a:sym typeface="Verdana"/>
                </a:rPr>
                <a:t>un grande</a:t>
              </a:r>
              <a:endPara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71" name="Google Shape;171;p30"/>
          <p:cNvSpPr/>
          <p:nvPr/>
        </p:nvSpPr>
        <p:spPr>
          <a:xfrm>
            <a:off x="1273908" y="2558212"/>
            <a:ext cx="1419000" cy="372600"/>
          </a:xfrm>
          <a:prstGeom prst="roundRect">
            <a:avLst>
              <a:gd fmla="val 28315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comanda su tutto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il territorio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2" name="Google Shape;172;p30"/>
          <p:cNvSpPr txBox="1"/>
          <p:nvPr/>
        </p:nvSpPr>
        <p:spPr>
          <a:xfrm>
            <a:off x="1450199" y="3844467"/>
            <a:ext cx="1063500" cy="2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famosa per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73" name="Google Shape;173;p30"/>
          <p:cNvGrpSpPr/>
          <p:nvPr/>
        </p:nvGrpSpPr>
        <p:grpSpPr>
          <a:xfrm>
            <a:off x="1398439" y="4281840"/>
            <a:ext cx="1211650" cy="801821"/>
            <a:chOff x="1398439" y="4579203"/>
            <a:chExt cx="1211650" cy="801821"/>
          </a:xfrm>
        </p:grpSpPr>
        <p:grpSp>
          <p:nvGrpSpPr>
            <p:cNvPr id="174" name="Google Shape;174;p30"/>
            <p:cNvGrpSpPr/>
            <p:nvPr/>
          </p:nvGrpSpPr>
          <p:grpSpPr>
            <a:xfrm>
              <a:off x="1398439" y="4579203"/>
              <a:ext cx="1211650" cy="801821"/>
              <a:chOff x="4765148" y="1757592"/>
              <a:chExt cx="606972" cy="801821"/>
            </a:xfrm>
          </p:grpSpPr>
          <p:grpSp>
            <p:nvGrpSpPr>
              <p:cNvPr id="175" name="Google Shape;175;p30"/>
              <p:cNvGrpSpPr/>
              <p:nvPr/>
            </p:nvGrpSpPr>
            <p:grpSpPr>
              <a:xfrm>
                <a:off x="4765148" y="1757592"/>
                <a:ext cx="606972" cy="801821"/>
                <a:chOff x="1607847" y="1694247"/>
                <a:chExt cx="537461" cy="496688"/>
              </a:xfrm>
            </p:grpSpPr>
            <p:sp>
              <p:nvSpPr>
                <p:cNvPr id="176" name="Google Shape;176;p30"/>
                <p:cNvSpPr/>
                <p:nvPr/>
              </p:nvSpPr>
              <p:spPr>
                <a:xfrm>
                  <a:off x="1607847" y="1694247"/>
                  <a:ext cx="537461" cy="496688"/>
                </a:xfrm>
                <a:prstGeom prst="roundRect">
                  <a:avLst>
                    <a:gd fmla="val 16212" name="adj"/>
                  </a:avLst>
                </a:prstGeom>
                <a:noFill/>
                <a:ln cap="flat" cmpd="sng" w="19050">
                  <a:solidFill>
                    <a:srgbClr val="BDBEC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t/>
                  </a:r>
                  <a:endParaRPr b="0" i="0" sz="1000" u="none" cap="none" strike="noStrik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cxnSp>
              <p:nvCxnSpPr>
                <p:cNvPr id="177" name="Google Shape;177;p30"/>
                <p:cNvCxnSpPr/>
                <p:nvPr/>
              </p:nvCxnSpPr>
              <p:spPr>
                <a:xfrm>
                  <a:off x="1655823" y="2040055"/>
                  <a:ext cx="465026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dot"/>
                  <a:round/>
                  <a:headEnd len="sm" w="sm" type="none"/>
                  <a:tailEnd len="sm" w="sm" type="none"/>
                </a:ln>
              </p:spPr>
            </p:cxnSp>
          </p:grpSp>
          <p:sp>
            <p:nvSpPr>
              <p:cNvPr id="178" name="Google Shape;178;p30"/>
              <p:cNvSpPr txBox="1"/>
              <p:nvPr/>
            </p:nvSpPr>
            <p:spPr>
              <a:xfrm>
                <a:off x="4778191" y="1763556"/>
                <a:ext cx="562800" cy="47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None/>
                </a:pPr>
                <a:r>
                  <a:rPr b="0" i="0" lang="it" sz="10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la porta di</a:t>
                </a:r>
                <a:endParaRPr/>
              </a:p>
              <a:p>
                <a:pPr indent="0" lvl="0" marL="0" marR="0" rtl="0" algn="l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None/>
                </a:pPr>
                <a:r>
                  <a:rPr b="0" i="0" lang="it" sz="10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Ishtar e i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179" name="Google Shape;179;p30"/>
            <p:cNvCxnSpPr/>
            <p:nvPr/>
          </p:nvCxnSpPr>
          <p:spPr>
            <a:xfrm>
              <a:off x="1502948" y="5300965"/>
              <a:ext cx="1048353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cxnSp>
        <p:nvCxnSpPr>
          <p:cNvPr id="180" name="Google Shape;180;p30"/>
          <p:cNvCxnSpPr>
            <a:stCxn id="141" idx="2"/>
            <a:endCxn id="171" idx="0"/>
          </p:cNvCxnSpPr>
          <p:nvPr/>
        </p:nvCxnSpPr>
        <p:spPr>
          <a:xfrm>
            <a:off x="1983377" y="2414264"/>
            <a:ext cx="0" cy="1440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81" name="Google Shape;181;p30"/>
          <p:cNvCxnSpPr>
            <a:stCxn id="171" idx="2"/>
            <a:endCxn id="142" idx="0"/>
          </p:cNvCxnSpPr>
          <p:nvPr/>
        </p:nvCxnSpPr>
        <p:spPr>
          <a:xfrm>
            <a:off x="1983408" y="2930812"/>
            <a:ext cx="0" cy="1170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2" name="Google Shape;182;p30"/>
          <p:cNvCxnSpPr>
            <a:stCxn id="142" idx="2"/>
            <a:endCxn id="149" idx="0"/>
          </p:cNvCxnSpPr>
          <p:nvPr/>
        </p:nvCxnSpPr>
        <p:spPr>
          <a:xfrm>
            <a:off x="1983382" y="3296199"/>
            <a:ext cx="1500" cy="1548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83" name="Google Shape;183;p30"/>
          <p:cNvCxnSpPr>
            <a:stCxn id="172" idx="0"/>
            <a:endCxn id="149" idx="2"/>
          </p:cNvCxnSpPr>
          <p:nvPr/>
        </p:nvCxnSpPr>
        <p:spPr>
          <a:xfrm flipH="1" rot="10800000">
            <a:off x="1981949" y="3737667"/>
            <a:ext cx="2700" cy="1068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4" name="Google Shape;184;p30"/>
          <p:cNvCxnSpPr>
            <a:stCxn id="172" idx="2"/>
            <a:endCxn id="178" idx="0"/>
          </p:cNvCxnSpPr>
          <p:nvPr/>
        </p:nvCxnSpPr>
        <p:spPr>
          <a:xfrm>
            <a:off x="1981949" y="4092867"/>
            <a:ext cx="4200" cy="1950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85" name="Google Shape;185;p30"/>
          <p:cNvCxnSpPr>
            <a:stCxn id="169" idx="2"/>
            <a:endCxn id="141" idx="0"/>
          </p:cNvCxnSpPr>
          <p:nvPr/>
        </p:nvCxnSpPr>
        <p:spPr>
          <a:xfrm flipH="1">
            <a:off x="1983480" y="2051439"/>
            <a:ext cx="600" cy="1143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86" name="Google Shape;186;p30"/>
          <p:cNvGrpSpPr/>
          <p:nvPr/>
        </p:nvGrpSpPr>
        <p:grpSpPr>
          <a:xfrm>
            <a:off x="5548831" y="1772337"/>
            <a:ext cx="1211650" cy="719272"/>
            <a:chOff x="1398439" y="4579205"/>
            <a:chExt cx="1211650" cy="719272"/>
          </a:xfrm>
        </p:grpSpPr>
        <p:grpSp>
          <p:nvGrpSpPr>
            <p:cNvPr id="187" name="Google Shape;187;p30"/>
            <p:cNvGrpSpPr/>
            <p:nvPr/>
          </p:nvGrpSpPr>
          <p:grpSpPr>
            <a:xfrm>
              <a:off x="1398439" y="4579205"/>
              <a:ext cx="1211650" cy="719272"/>
              <a:chOff x="4765148" y="1757594"/>
              <a:chExt cx="606972" cy="719272"/>
            </a:xfrm>
          </p:grpSpPr>
          <p:grpSp>
            <p:nvGrpSpPr>
              <p:cNvPr id="188" name="Google Shape;188;p30"/>
              <p:cNvGrpSpPr/>
              <p:nvPr/>
            </p:nvGrpSpPr>
            <p:grpSpPr>
              <a:xfrm>
                <a:off x="4765148" y="1757594"/>
                <a:ext cx="606972" cy="719272"/>
                <a:chOff x="1607847" y="1694248"/>
                <a:chExt cx="537461" cy="445553"/>
              </a:xfrm>
            </p:grpSpPr>
            <p:sp>
              <p:nvSpPr>
                <p:cNvPr id="189" name="Google Shape;189;p30"/>
                <p:cNvSpPr/>
                <p:nvPr/>
              </p:nvSpPr>
              <p:spPr>
                <a:xfrm>
                  <a:off x="1607847" y="1694248"/>
                  <a:ext cx="537461" cy="445553"/>
                </a:xfrm>
                <a:prstGeom prst="roundRect">
                  <a:avLst>
                    <a:gd fmla="val 16212" name="adj"/>
                  </a:avLst>
                </a:prstGeom>
                <a:noFill/>
                <a:ln cap="flat" cmpd="sng" w="19050">
                  <a:solidFill>
                    <a:srgbClr val="BDBEC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t/>
                  </a:r>
                  <a:endParaRPr b="0" i="0" sz="1000" u="none" cap="none" strike="noStrik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cxnSp>
              <p:nvCxnSpPr>
                <p:cNvPr id="190" name="Google Shape;190;p30"/>
                <p:cNvCxnSpPr/>
                <p:nvPr/>
              </p:nvCxnSpPr>
              <p:spPr>
                <a:xfrm>
                  <a:off x="1655823" y="1929535"/>
                  <a:ext cx="465026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dot"/>
                  <a:round/>
                  <a:headEnd len="sm" w="sm" type="none"/>
                  <a:tailEnd len="sm" w="sm" type="none"/>
                </a:ln>
              </p:spPr>
            </p:cxnSp>
          </p:grpSp>
          <p:sp>
            <p:nvSpPr>
              <p:cNvPr id="191" name="Google Shape;191;p30"/>
              <p:cNvSpPr txBox="1"/>
              <p:nvPr/>
            </p:nvSpPr>
            <p:spPr>
              <a:xfrm>
                <a:off x="4778191" y="1763556"/>
                <a:ext cx="562800" cy="284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None/>
                </a:pPr>
                <a:r>
                  <a:rPr b="0" i="0" lang="it" sz="10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il primo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192" name="Google Shape;192;p30"/>
            <p:cNvCxnSpPr/>
            <p:nvPr/>
          </p:nvCxnSpPr>
          <p:spPr>
            <a:xfrm>
              <a:off x="1502948" y="5122546"/>
              <a:ext cx="1048353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sp>
        <p:nvSpPr>
          <p:cNvPr id="193" name="Google Shape;193;p30"/>
          <p:cNvSpPr txBox="1"/>
          <p:nvPr/>
        </p:nvSpPr>
        <p:spPr>
          <a:xfrm>
            <a:off x="5719126" y="2657493"/>
            <a:ext cx="879000" cy="2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che sono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94" name="Google Shape;194;p30"/>
          <p:cNvGrpSpPr/>
          <p:nvPr/>
        </p:nvGrpSpPr>
        <p:grpSpPr>
          <a:xfrm>
            <a:off x="5620534" y="3097677"/>
            <a:ext cx="1067527" cy="827756"/>
            <a:chOff x="1320539" y="1223683"/>
            <a:chExt cx="1067527" cy="827756"/>
          </a:xfrm>
        </p:grpSpPr>
        <p:grpSp>
          <p:nvGrpSpPr>
            <p:cNvPr id="195" name="Google Shape;195;p30"/>
            <p:cNvGrpSpPr/>
            <p:nvPr/>
          </p:nvGrpSpPr>
          <p:grpSpPr>
            <a:xfrm>
              <a:off x="1320539" y="1225280"/>
              <a:ext cx="1067527" cy="826159"/>
              <a:chOff x="4753107" y="1743011"/>
              <a:chExt cx="534774" cy="826159"/>
            </a:xfrm>
          </p:grpSpPr>
          <p:grpSp>
            <p:nvGrpSpPr>
              <p:cNvPr id="196" name="Google Shape;196;p30"/>
              <p:cNvGrpSpPr/>
              <p:nvPr/>
            </p:nvGrpSpPr>
            <p:grpSpPr>
              <a:xfrm>
                <a:off x="4756996" y="1743011"/>
                <a:ext cx="530885" cy="797744"/>
                <a:chOff x="1600630" y="1685216"/>
                <a:chExt cx="470088" cy="494163"/>
              </a:xfrm>
            </p:grpSpPr>
            <p:sp>
              <p:nvSpPr>
                <p:cNvPr id="197" name="Google Shape;197;p30"/>
                <p:cNvSpPr/>
                <p:nvPr/>
              </p:nvSpPr>
              <p:spPr>
                <a:xfrm>
                  <a:off x="1600630" y="1685216"/>
                  <a:ext cx="470088" cy="494163"/>
                </a:xfrm>
                <a:prstGeom prst="roundRect">
                  <a:avLst>
                    <a:gd fmla="val 15762" name="adj"/>
                  </a:avLst>
                </a:prstGeom>
                <a:noFill/>
                <a:ln cap="flat" cmpd="sng" w="19050">
                  <a:solidFill>
                    <a:srgbClr val="BDBEC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t/>
                  </a:r>
                  <a:endParaRPr b="0" i="0" sz="1000" u="none" cap="none" strike="noStrik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cxnSp>
              <p:nvCxnSpPr>
                <p:cNvPr id="198" name="Google Shape;198;p30"/>
                <p:cNvCxnSpPr/>
                <p:nvPr/>
              </p:nvCxnSpPr>
              <p:spPr>
                <a:xfrm>
                  <a:off x="1641253" y="1880412"/>
                  <a:ext cx="389452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dot"/>
                  <a:round/>
                  <a:headEnd len="sm" w="sm" type="none"/>
                  <a:tailEnd len="sm" w="sm" type="none"/>
                </a:ln>
              </p:spPr>
            </p:cxnSp>
          </p:grpSp>
          <p:sp>
            <p:nvSpPr>
              <p:cNvPr id="199" name="Google Shape;199;p30"/>
              <p:cNvSpPr txBox="1"/>
              <p:nvPr/>
            </p:nvSpPr>
            <p:spPr>
              <a:xfrm>
                <a:off x="4753107" y="2092170"/>
                <a:ext cx="489600" cy="47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1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b="0" i="0" lang="it" sz="1000" u="none" cap="none" strike="noStrike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in scrittura</a:t>
                </a:r>
                <a:endParaRPr/>
              </a:p>
              <a:p>
                <a:pPr indent="0" lvl="1" marL="0" marR="0" rtl="0" algn="l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b="0" i="0" lang="it" sz="1000" u="none" cap="none" strike="noStrike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cuneiforme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00" name="Google Shape;200;p30"/>
            <p:cNvSpPr txBox="1"/>
            <p:nvPr/>
          </p:nvSpPr>
          <p:spPr>
            <a:xfrm>
              <a:off x="1335919" y="1223683"/>
              <a:ext cx="86907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20201E"/>
                  </a:solidFill>
                  <a:latin typeface="Verdana"/>
                  <a:ea typeface="Verdana"/>
                  <a:cs typeface="Verdana"/>
                  <a:sym typeface="Verdana"/>
                </a:rPr>
                <a:t>incise su</a:t>
              </a:r>
              <a:endPara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201" name="Google Shape;201;p30"/>
          <p:cNvSpPr txBox="1"/>
          <p:nvPr/>
        </p:nvSpPr>
        <p:spPr>
          <a:xfrm>
            <a:off x="5672302" y="4050031"/>
            <a:ext cx="879000" cy="2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così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2" name="Google Shape;202;p30"/>
          <p:cNvSpPr/>
          <p:nvPr/>
        </p:nvSpPr>
        <p:spPr>
          <a:xfrm>
            <a:off x="5578246" y="4445413"/>
            <a:ext cx="1061700" cy="651000"/>
          </a:xfrm>
          <a:prstGeom prst="roundRect">
            <a:avLst>
              <a:gd fmla="val 17066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non possono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essere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cambiate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203" name="Google Shape;203;p30"/>
          <p:cNvCxnSpPr>
            <a:stCxn id="140" idx="0"/>
            <a:endCxn id="145" idx="2"/>
          </p:cNvCxnSpPr>
          <p:nvPr/>
        </p:nvCxnSpPr>
        <p:spPr>
          <a:xfrm rot="10800000">
            <a:off x="6134648" y="1190614"/>
            <a:ext cx="0" cy="1533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4" name="Google Shape;204;p30"/>
          <p:cNvCxnSpPr>
            <a:stCxn id="140" idx="2"/>
            <a:endCxn id="191" idx="0"/>
          </p:cNvCxnSpPr>
          <p:nvPr/>
        </p:nvCxnSpPr>
        <p:spPr>
          <a:xfrm>
            <a:off x="6134648" y="1590214"/>
            <a:ext cx="2100" cy="188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05" name="Google Shape;205;p30"/>
          <p:cNvCxnSpPr>
            <a:stCxn id="193" idx="0"/>
            <a:endCxn id="189" idx="2"/>
          </p:cNvCxnSpPr>
          <p:nvPr/>
        </p:nvCxnSpPr>
        <p:spPr>
          <a:xfrm rot="10800000">
            <a:off x="6154726" y="2491593"/>
            <a:ext cx="3900" cy="1659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6" name="Google Shape;206;p30"/>
          <p:cNvCxnSpPr>
            <a:stCxn id="193" idx="2"/>
            <a:endCxn id="197" idx="0"/>
          </p:cNvCxnSpPr>
          <p:nvPr/>
        </p:nvCxnSpPr>
        <p:spPr>
          <a:xfrm flipH="1">
            <a:off x="6158326" y="2930793"/>
            <a:ext cx="300" cy="1686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07" name="Google Shape;207;p30"/>
          <p:cNvCxnSpPr>
            <a:stCxn id="201" idx="0"/>
            <a:endCxn id="199" idx="2"/>
          </p:cNvCxnSpPr>
          <p:nvPr/>
        </p:nvCxnSpPr>
        <p:spPr>
          <a:xfrm rot="10800000">
            <a:off x="6109102" y="3925531"/>
            <a:ext cx="2700" cy="124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8" name="Google Shape;208;p30"/>
          <p:cNvCxnSpPr>
            <a:stCxn id="201" idx="2"/>
            <a:endCxn id="202" idx="0"/>
          </p:cNvCxnSpPr>
          <p:nvPr/>
        </p:nvCxnSpPr>
        <p:spPr>
          <a:xfrm flipH="1">
            <a:off x="6109102" y="4273831"/>
            <a:ext cx="2700" cy="1716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209" name="Google Shape;209;p30"/>
          <p:cNvSpPr/>
          <p:nvPr/>
        </p:nvSpPr>
        <p:spPr>
          <a:xfrm>
            <a:off x="7313748" y="1724739"/>
            <a:ext cx="1230600" cy="719400"/>
          </a:xfrm>
          <a:prstGeom prst="roundRect">
            <a:avLst>
              <a:gd fmla="val 17066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sono studiosi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di matematica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e geometria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210" name="Google Shape;210;p30"/>
          <p:cNvGrpSpPr/>
          <p:nvPr/>
        </p:nvGrpSpPr>
        <p:grpSpPr>
          <a:xfrm>
            <a:off x="7342992" y="2815393"/>
            <a:ext cx="1211638" cy="658413"/>
            <a:chOff x="4765148" y="1757591"/>
            <a:chExt cx="606972" cy="658413"/>
          </a:xfrm>
        </p:grpSpPr>
        <p:grpSp>
          <p:nvGrpSpPr>
            <p:cNvPr id="211" name="Google Shape;211;p30"/>
            <p:cNvGrpSpPr/>
            <p:nvPr/>
          </p:nvGrpSpPr>
          <p:grpSpPr>
            <a:xfrm>
              <a:off x="4765148" y="1757591"/>
              <a:ext cx="606972" cy="658413"/>
              <a:chOff x="1607847" y="1694247"/>
              <a:chExt cx="537461" cy="407854"/>
            </a:xfrm>
          </p:grpSpPr>
          <p:sp>
            <p:nvSpPr>
              <p:cNvPr id="212" name="Google Shape;212;p30"/>
              <p:cNvSpPr/>
              <p:nvPr/>
            </p:nvSpPr>
            <p:spPr>
              <a:xfrm>
                <a:off x="1607847" y="1694247"/>
                <a:ext cx="537461" cy="407854"/>
              </a:xfrm>
              <a:prstGeom prst="roundRect">
                <a:avLst>
                  <a:gd fmla="val 16212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213" name="Google Shape;213;p30"/>
              <p:cNvCxnSpPr/>
              <p:nvPr/>
            </p:nvCxnSpPr>
            <p:spPr>
              <a:xfrm>
                <a:off x="1655823" y="2040055"/>
                <a:ext cx="465026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214" name="Google Shape;214;p30"/>
            <p:cNvSpPr txBox="1"/>
            <p:nvPr/>
          </p:nvSpPr>
          <p:spPr>
            <a:xfrm>
              <a:off x="4778191" y="1763556"/>
              <a:ext cx="562800" cy="47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i sacerdoti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studiano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5" name="Google Shape;215;p30"/>
          <p:cNvSpPr/>
          <p:nvPr/>
        </p:nvSpPr>
        <p:spPr>
          <a:xfrm>
            <a:off x="7348607" y="3792428"/>
            <a:ext cx="1206000" cy="515100"/>
          </a:xfrm>
          <a:prstGeom prst="roundRect">
            <a:avLst>
              <a:gd fmla="val 17066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inventano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il calendario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216" name="Google Shape;216;p30"/>
          <p:cNvCxnSpPr>
            <a:stCxn id="136" idx="3"/>
            <a:endCxn id="209" idx="0"/>
          </p:cNvCxnSpPr>
          <p:nvPr/>
        </p:nvCxnSpPr>
        <p:spPr>
          <a:xfrm>
            <a:off x="7724554" y="625418"/>
            <a:ext cx="204600" cy="10992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17" name="Google Shape;217;p30"/>
          <p:cNvCxnSpPr>
            <a:stCxn id="209" idx="2"/>
            <a:endCxn id="214" idx="0"/>
          </p:cNvCxnSpPr>
          <p:nvPr/>
        </p:nvCxnSpPr>
        <p:spPr>
          <a:xfrm>
            <a:off x="7929048" y="2444139"/>
            <a:ext cx="1800" cy="377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18" name="Google Shape;218;p30"/>
          <p:cNvCxnSpPr>
            <a:stCxn id="212" idx="2"/>
            <a:endCxn id="215" idx="0"/>
          </p:cNvCxnSpPr>
          <p:nvPr/>
        </p:nvCxnSpPr>
        <p:spPr>
          <a:xfrm>
            <a:off x="7948811" y="3473806"/>
            <a:ext cx="2700" cy="3186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19" name="Google Shape;219;p30"/>
          <p:cNvCxnSpPr>
            <a:stCxn id="136" idx="1"/>
            <a:endCxn id="145" idx="0"/>
          </p:cNvCxnSpPr>
          <p:nvPr/>
        </p:nvCxnSpPr>
        <p:spPr>
          <a:xfrm flipH="1">
            <a:off x="6134554" y="625418"/>
            <a:ext cx="588600" cy="2145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0" name="Google Shape;220;p30"/>
          <p:cNvCxnSpPr>
            <a:stCxn id="137" idx="2"/>
            <a:endCxn id="156" idx="0"/>
          </p:cNvCxnSpPr>
          <p:nvPr/>
        </p:nvCxnSpPr>
        <p:spPr>
          <a:xfrm>
            <a:off x="3943730" y="1708859"/>
            <a:ext cx="300" cy="1629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1" name="Google Shape;221;p30"/>
          <p:cNvCxnSpPr>
            <a:stCxn id="156" idx="2"/>
            <a:endCxn id="157" idx="0"/>
          </p:cNvCxnSpPr>
          <p:nvPr/>
        </p:nvCxnSpPr>
        <p:spPr>
          <a:xfrm flipH="1">
            <a:off x="3943869" y="2145050"/>
            <a:ext cx="300" cy="203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22" name="Google Shape;222;p30"/>
          <p:cNvCxnSpPr>
            <a:stCxn id="157" idx="2"/>
            <a:endCxn id="158" idx="0"/>
          </p:cNvCxnSpPr>
          <p:nvPr/>
        </p:nvCxnSpPr>
        <p:spPr>
          <a:xfrm>
            <a:off x="3943792" y="2655826"/>
            <a:ext cx="300" cy="1956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3" name="Google Shape;223;p30"/>
          <p:cNvCxnSpPr>
            <a:stCxn id="158" idx="2"/>
            <a:endCxn id="159" idx="0"/>
          </p:cNvCxnSpPr>
          <p:nvPr/>
        </p:nvCxnSpPr>
        <p:spPr>
          <a:xfrm rot="5400000">
            <a:off x="3480726" y="2993039"/>
            <a:ext cx="358800" cy="5682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24" name="Google Shape;224;p30"/>
          <p:cNvCxnSpPr>
            <a:stCxn id="158" idx="2"/>
            <a:endCxn id="164" idx="0"/>
          </p:cNvCxnSpPr>
          <p:nvPr/>
        </p:nvCxnSpPr>
        <p:spPr>
          <a:xfrm flipH="1" rot="-5400000">
            <a:off x="4169526" y="2872439"/>
            <a:ext cx="357300" cy="8079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225" name="Google Shape;225;p30"/>
          <p:cNvSpPr/>
          <p:nvPr/>
        </p:nvSpPr>
        <p:spPr>
          <a:xfrm>
            <a:off x="3510891" y="45720"/>
            <a:ext cx="2122200" cy="2364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tra il 2000 a.C. e il 539 a.C.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226" name="Google Shape;226;p30"/>
          <p:cNvCxnSpPr>
            <a:stCxn id="225" idx="2"/>
            <a:endCxn id="134" idx="0"/>
          </p:cNvCxnSpPr>
          <p:nvPr/>
        </p:nvCxnSpPr>
        <p:spPr>
          <a:xfrm rot="5400000">
            <a:off x="3195441" y="-874530"/>
            <a:ext cx="219900" cy="25332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BDBEC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7" name="Google Shape;227;p30"/>
          <p:cNvCxnSpPr>
            <a:stCxn id="225" idx="2"/>
            <a:endCxn id="136" idx="0"/>
          </p:cNvCxnSpPr>
          <p:nvPr/>
        </p:nvCxnSpPr>
        <p:spPr>
          <a:xfrm flipH="1" rot="-5400000">
            <a:off x="5788191" y="-934080"/>
            <a:ext cx="219600" cy="26520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8" name="Google Shape;228;p30"/>
          <p:cNvCxnSpPr>
            <a:stCxn id="225" idx="2"/>
            <a:endCxn id="135" idx="0"/>
          </p:cNvCxnSpPr>
          <p:nvPr/>
        </p:nvCxnSpPr>
        <p:spPr>
          <a:xfrm rot="5400000">
            <a:off x="4147191" y="76920"/>
            <a:ext cx="219600" cy="6300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Rosa Mondadori HubScuola">
      <a:dk1>
        <a:srgbClr val="000000"/>
      </a:dk1>
      <a:lt1>
        <a:srgbClr val="FFFFFF"/>
      </a:lt1>
      <a:dk2>
        <a:srgbClr val="FF9DB1"/>
      </a:dk2>
      <a:lt2>
        <a:srgbClr val="FFFFFF"/>
      </a:lt2>
      <a:accent1>
        <a:srgbClr val="FF5073"/>
      </a:accent1>
      <a:accent2>
        <a:srgbClr val="45CCCB"/>
      </a:accent2>
      <a:accent3>
        <a:srgbClr val="78BA4C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