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25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1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26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74" r:id="rId4"/>
    <p:sldMasterId id="2147483675" r:id="rId5"/>
  </p:sldMasterIdLst>
  <p:notesMasterIdLst>
    <p:notesMasterId r:id="rId6"/>
  </p:notesMasterIdLst>
  <p:sldIdLst>
    <p:sldId id="256" r:id="rId7"/>
    <p:sldId id="257" r:id="rId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g1c7237d34ed_2_59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111" name="Google Shape;111;g1c7237d34ed_2_5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g1c7237d34ed_2_82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134" name="Google Shape;134;g1c7237d34ed_2_8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oletto + vuoto">
  <p:cSld name="Titoletto + vuoto">
    <p:bg>
      <p:bgPr>
        <a:solidFill>
          <a:schemeClr val="lt1"/>
        </a:solidFill>
      </p:bgPr>
    </p:bg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4"/>
          <p:cNvSpPr txBox="1"/>
          <p:nvPr>
            <p:ph idx="1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900"/>
              <a:buNone/>
              <a:defRPr b="1" sz="19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701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showMasterSp="0">
  <p:cSld name="Title Slide">
    <p:bg>
      <p:bgPr>
        <a:solidFill>
          <a:schemeClr val="accent1"/>
        </a:solidFill>
      </p:bgPr>
    </p:bg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5"/>
          <p:cNvSpPr txBox="1"/>
          <p:nvPr>
            <p:ph type="ctrTitle"/>
          </p:nvPr>
        </p:nvSpPr>
        <p:spPr>
          <a:xfrm>
            <a:off x="521506" y="1491856"/>
            <a:ext cx="67512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600"/>
              <a:buFont typeface="Verdana"/>
              <a:buNone/>
              <a:defRPr b="1" sz="56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5"/>
          <p:cNvSpPr txBox="1"/>
          <p:nvPr>
            <p:ph idx="1" type="subTitle"/>
          </p:nvPr>
        </p:nvSpPr>
        <p:spPr>
          <a:xfrm>
            <a:off x="521506" y="3651654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1" name="Google Shape;61;p15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2_Title Slide" showMasterSp="0">
  <p:cSld name="2_Title Slide">
    <p:bg>
      <p:bgPr>
        <a:solidFill>
          <a:schemeClr val="accent1"/>
        </a:solidFill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6"/>
          <p:cNvSpPr txBox="1"/>
          <p:nvPr>
            <p:ph type="ctrTitle"/>
          </p:nvPr>
        </p:nvSpPr>
        <p:spPr>
          <a:xfrm>
            <a:off x="521506" y="1491856"/>
            <a:ext cx="67512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600"/>
              <a:buFont typeface="Verdana"/>
              <a:buNone/>
              <a:defRPr b="1" sz="56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16"/>
          <p:cNvSpPr txBox="1"/>
          <p:nvPr>
            <p:ph idx="1" type="subTitle"/>
          </p:nvPr>
        </p:nvSpPr>
        <p:spPr>
          <a:xfrm>
            <a:off x="521506" y="3651654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5" name="Google Shape;65;p16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Title Slide" showMasterSp="0">
  <p:cSld name="1_Title Slide">
    <p:bg>
      <p:bgPr>
        <a:solidFill>
          <a:schemeClr val="accent1"/>
        </a:solidFill>
      </p:bgPr>
    </p:bg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7"/>
          <p:cNvSpPr txBox="1"/>
          <p:nvPr>
            <p:ph type="ctrTitle"/>
          </p:nvPr>
        </p:nvSpPr>
        <p:spPr>
          <a:xfrm>
            <a:off x="521507" y="1491856"/>
            <a:ext cx="49650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27272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Font typeface="Verdana"/>
              <a:buNone/>
              <a:defRPr b="1" sz="52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8" name="Google Shape;68;p17"/>
          <p:cNvSpPr txBox="1"/>
          <p:nvPr>
            <p:ph idx="1" type="subTitle"/>
          </p:nvPr>
        </p:nvSpPr>
        <p:spPr>
          <a:xfrm>
            <a:off x="521507" y="3651654"/>
            <a:ext cx="49695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b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9" name="Google Shape;69;p17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  <p:sp>
        <p:nvSpPr>
          <p:cNvPr id="70" name="Google Shape;70;p17"/>
          <p:cNvSpPr/>
          <p:nvPr>
            <p:ph idx="2" type="pic"/>
          </p:nvPr>
        </p:nvSpPr>
        <p:spPr>
          <a:xfrm>
            <a:off x="5922305" y="0"/>
            <a:ext cx="3221700" cy="5143500"/>
          </a:xfrm>
          <a:prstGeom prst="rect">
            <a:avLst/>
          </a:prstGeom>
          <a:noFill/>
          <a:ln>
            <a:noFill/>
          </a:ln>
        </p:spPr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itolo + Immagine">
  <p:cSld name="Capitolo + Immagine">
    <p:bg>
      <p:bgPr>
        <a:solidFill>
          <a:schemeClr val="dk2"/>
        </a:solidFill>
      </p:bgPr>
    </p:bg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8"/>
          <p:cNvSpPr/>
          <p:nvPr>
            <p:ph idx="2" type="pic"/>
          </p:nvPr>
        </p:nvSpPr>
        <p:spPr>
          <a:xfrm>
            <a:off x="4572106" y="0"/>
            <a:ext cx="4572000" cy="5143500"/>
          </a:xfrm>
          <a:prstGeom prst="rect">
            <a:avLst/>
          </a:prstGeom>
          <a:noFill/>
          <a:ln>
            <a:noFill/>
          </a:ln>
        </p:spPr>
      </p:sp>
      <p:sp>
        <p:nvSpPr>
          <p:cNvPr id="73" name="Google Shape;73;p18"/>
          <p:cNvSpPr txBox="1"/>
          <p:nvPr>
            <p:ph idx="1" type="body"/>
          </p:nvPr>
        </p:nvSpPr>
        <p:spPr>
          <a:xfrm>
            <a:off x="521506" y="411957"/>
            <a:ext cx="33996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CE002A"/>
              </a:buClr>
              <a:buSzPts val="3900"/>
              <a:buNone/>
              <a:defRPr b="1" sz="3900">
                <a:solidFill>
                  <a:srgbClr val="CE002A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33655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Capitolo + Immagine">
  <p:cSld name="1_Capitolo + Immagine">
    <p:bg>
      <p:bgPr>
        <a:solidFill>
          <a:schemeClr val="dk2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9"/>
          <p:cNvSpPr txBox="1"/>
          <p:nvPr>
            <p:ph idx="1" type="body"/>
          </p:nvPr>
        </p:nvSpPr>
        <p:spPr>
          <a:xfrm>
            <a:off x="521506" y="411957"/>
            <a:ext cx="33996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CE002A"/>
              </a:buClr>
              <a:buSzPts val="3900"/>
              <a:buNone/>
              <a:defRPr b="1" sz="3900">
                <a:solidFill>
                  <a:srgbClr val="CE002A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33655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76" name="Google Shape;76;p19"/>
          <p:cNvSpPr/>
          <p:nvPr/>
        </p:nvSpPr>
        <p:spPr>
          <a:xfrm>
            <a:off x="4572106" y="0"/>
            <a:ext cx="4572000" cy="5143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3125" lIns="86325" spcFirstLastPara="1" rIns="86325" wrap="square" tIns="431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77" name="Google Shape;77;p19"/>
          <p:cNvSpPr txBox="1"/>
          <p:nvPr>
            <p:ph idx="2" type="body"/>
          </p:nvPr>
        </p:nvSpPr>
        <p:spPr>
          <a:xfrm>
            <a:off x="4842618" y="411957"/>
            <a:ext cx="37800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cetto chiave 01">
  <p:cSld name="Concetto chiave 01">
    <p:bg>
      <p:bgPr>
        <a:solidFill>
          <a:schemeClr val="dk2"/>
        </a:solidFill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20"/>
          <p:cNvSpPr txBox="1"/>
          <p:nvPr>
            <p:ph type="ctrTitle"/>
          </p:nvPr>
        </p:nvSpPr>
        <p:spPr>
          <a:xfrm>
            <a:off x="521506" y="411957"/>
            <a:ext cx="81015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E002A"/>
              </a:buClr>
              <a:buSzPts val="3900"/>
              <a:buFont typeface="Verdana"/>
              <a:buNone/>
              <a:defRPr b="1" sz="3900">
                <a:solidFill>
                  <a:srgbClr val="CE002A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cetto chiave 02">
  <p:cSld name="Concetto chiave 02">
    <p:bg>
      <p:bgPr>
        <a:solidFill>
          <a:schemeClr val="lt1"/>
        </a:solidFill>
      </p:bgPr>
    </p:bg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21"/>
          <p:cNvSpPr txBox="1"/>
          <p:nvPr>
            <p:ph type="ctrTitle"/>
          </p:nvPr>
        </p:nvSpPr>
        <p:spPr>
          <a:xfrm>
            <a:off x="521506" y="411957"/>
            <a:ext cx="81015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900"/>
              <a:buFont typeface="Verdana"/>
              <a:buNone/>
              <a:defRPr b="1" sz="3900">
                <a:solidFill>
                  <a:schemeClr val="accen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esto + 1 Immagine">
  <p:cSld name="Testo + 1 Immagine">
    <p:bg>
      <p:bgPr>
        <a:solidFill>
          <a:schemeClr val="lt1"/>
        </a:solidFill>
      </p:bgPr>
    </p:bg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22"/>
          <p:cNvSpPr txBox="1"/>
          <p:nvPr>
            <p:ph idx="1" type="body"/>
          </p:nvPr>
        </p:nvSpPr>
        <p:spPr>
          <a:xfrm>
            <a:off x="521505" y="411957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84" name="Google Shape;84;p22"/>
          <p:cNvSpPr txBox="1"/>
          <p:nvPr>
            <p:ph idx="2" type="body"/>
          </p:nvPr>
        </p:nvSpPr>
        <p:spPr>
          <a:xfrm>
            <a:off x="521505" y="1491857"/>
            <a:ext cx="6751200" cy="323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abella">
  <p:cSld name="Tabella">
    <p:bg>
      <p:bgPr>
        <a:solidFill>
          <a:schemeClr val="lt1"/>
        </a:solidFill>
      </p:bgPr>
    </p:bg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23"/>
          <p:cNvSpPr txBox="1"/>
          <p:nvPr>
            <p:ph idx="1" type="body"/>
          </p:nvPr>
        </p:nvSpPr>
        <p:spPr>
          <a:xfrm>
            <a:off x="521506" y="411957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87" name="Google Shape;87;p23"/>
          <p:cNvSpPr txBox="1"/>
          <p:nvPr>
            <p:ph idx="2" type="body"/>
          </p:nvPr>
        </p:nvSpPr>
        <p:spPr>
          <a:xfrm>
            <a:off x="4842618" y="411958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33333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2_Testo + 1 Immagine">
  <p:cSld name="2_Testo + 1 Immagine">
    <p:bg>
      <p:bgPr>
        <a:solidFill>
          <a:schemeClr val="lt1"/>
        </a:solidFill>
      </p:bgPr>
    </p:bg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24"/>
          <p:cNvSpPr txBox="1"/>
          <p:nvPr>
            <p:ph idx="1" type="body"/>
          </p:nvPr>
        </p:nvSpPr>
        <p:spPr>
          <a:xfrm>
            <a:off x="521506" y="411957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0" name="Google Shape;90;p24"/>
          <p:cNvSpPr/>
          <p:nvPr>
            <p:ph idx="2" type="pic"/>
          </p:nvPr>
        </p:nvSpPr>
        <p:spPr>
          <a:xfrm>
            <a:off x="4572106" y="411957"/>
            <a:ext cx="4050600" cy="4319700"/>
          </a:xfrm>
          <a:prstGeom prst="rect">
            <a:avLst/>
          </a:prstGeom>
          <a:noFill/>
          <a:ln>
            <a:noFill/>
          </a:ln>
        </p:spPr>
      </p:sp>
      <p:sp>
        <p:nvSpPr>
          <p:cNvPr id="91" name="Google Shape;91;p24"/>
          <p:cNvSpPr txBox="1"/>
          <p:nvPr>
            <p:ph idx="3" type="body"/>
          </p:nvPr>
        </p:nvSpPr>
        <p:spPr>
          <a:xfrm>
            <a:off x="521506" y="1491857"/>
            <a:ext cx="3780000" cy="323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Testo + 1 Immagine">
  <p:cSld name="1_Testo + 1 Immagine">
    <p:bg>
      <p:bgPr>
        <a:solidFill>
          <a:schemeClr val="lt1"/>
        </a:solidFill>
      </p:bgPr>
    </p:bg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5"/>
          <p:cNvSpPr txBox="1"/>
          <p:nvPr>
            <p:ph idx="1" type="body"/>
          </p:nvPr>
        </p:nvSpPr>
        <p:spPr>
          <a:xfrm>
            <a:off x="521506" y="411957"/>
            <a:ext cx="37800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4" name="Google Shape;94;p25"/>
          <p:cNvSpPr/>
          <p:nvPr>
            <p:ph idx="2" type="pic"/>
          </p:nvPr>
        </p:nvSpPr>
        <p:spPr>
          <a:xfrm>
            <a:off x="4572106" y="411957"/>
            <a:ext cx="4050600" cy="4319700"/>
          </a:xfrm>
          <a:prstGeom prst="rect">
            <a:avLst/>
          </a:prstGeom>
          <a:noFill/>
          <a:ln>
            <a:noFill/>
          </a:ln>
        </p:spPr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3 colonne Txt + Img">
  <p:cSld name="3 colonne Txt + Img">
    <p:bg>
      <p:bgPr>
        <a:solidFill>
          <a:schemeClr val="lt1"/>
        </a:solidFill>
      </p:bgPr>
    </p:bg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6"/>
          <p:cNvSpPr/>
          <p:nvPr>
            <p:ph idx="2" type="pic"/>
          </p:nvPr>
        </p:nvSpPr>
        <p:spPr>
          <a:xfrm>
            <a:off x="521506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97" name="Google Shape;97;p26"/>
          <p:cNvSpPr txBox="1"/>
          <p:nvPr>
            <p:ph idx="1" type="body"/>
          </p:nvPr>
        </p:nvSpPr>
        <p:spPr>
          <a:xfrm>
            <a:off x="521506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8" name="Google Shape;98;p26"/>
          <p:cNvSpPr/>
          <p:nvPr>
            <p:ph idx="3" type="pic"/>
          </p:nvPr>
        </p:nvSpPr>
        <p:spPr>
          <a:xfrm>
            <a:off x="3371928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99" name="Google Shape;99;p26"/>
          <p:cNvSpPr txBox="1"/>
          <p:nvPr>
            <p:ph idx="4" type="body"/>
          </p:nvPr>
        </p:nvSpPr>
        <p:spPr>
          <a:xfrm>
            <a:off x="3371928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100" name="Google Shape;100;p26"/>
          <p:cNvSpPr/>
          <p:nvPr>
            <p:ph idx="5" type="pic"/>
          </p:nvPr>
        </p:nvSpPr>
        <p:spPr>
          <a:xfrm>
            <a:off x="6193283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101" name="Google Shape;101;p26"/>
          <p:cNvSpPr txBox="1"/>
          <p:nvPr>
            <p:ph idx="6" type="body"/>
          </p:nvPr>
        </p:nvSpPr>
        <p:spPr>
          <a:xfrm>
            <a:off x="6193283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102" name="Google Shape;102;p26"/>
          <p:cNvSpPr txBox="1"/>
          <p:nvPr>
            <p:ph idx="7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pos="2114">
          <p15:clr>
            <a:srgbClr val="FBAE40"/>
          </p15:clr>
        </p15:guide>
        <p15:guide id="3" pos="185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329">
          <p15:clr>
            <a:srgbClr val="FBAE40"/>
          </p15:clr>
        </p15:guide>
        <p15:guide id="9" pos="3901">
          <p15:clr>
            <a:srgbClr val="FBAE40"/>
          </p15:clr>
        </p15:guide>
        <p15:guide id="10" pos="3662">
          <p15:clr>
            <a:srgbClr val="FBAE40"/>
          </p15:clr>
        </p15:guide>
        <p15:guide id="11" pos="5431">
          <p15:clr>
            <a:srgbClr val="FBAE40"/>
          </p15:clr>
        </p15:guide>
        <p15:guide id="12" orient="horz" pos="1620">
          <p15:clr>
            <a:srgbClr val="FBAE40"/>
          </p15:clr>
        </p15:guide>
        <p15:guide id="13" orient="horz" pos="701">
          <p15:clr>
            <a:srgbClr val="FBAE40"/>
          </p15:clr>
        </p15:guide>
      </p15:sldGuideLst>
    </p:ext>
  </p:extLst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oletto + Immagine">
  <p:cSld name="Titoletto + Immagine">
    <p:bg>
      <p:bgPr>
        <a:solidFill>
          <a:schemeClr val="lt1"/>
        </a:solidFill>
      </p:bgPr>
    </p:bg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7"/>
          <p:cNvSpPr/>
          <p:nvPr>
            <p:ph idx="2" type="pic"/>
          </p:nvPr>
        </p:nvSpPr>
        <p:spPr>
          <a:xfrm>
            <a:off x="521506" y="1113237"/>
            <a:ext cx="8101500" cy="3618300"/>
          </a:xfrm>
          <a:prstGeom prst="rect">
            <a:avLst/>
          </a:prstGeom>
          <a:noFill/>
          <a:ln>
            <a:noFill/>
          </a:ln>
        </p:spPr>
      </p:sp>
      <p:sp>
        <p:nvSpPr>
          <p:cNvPr id="105" name="Google Shape;105;p27"/>
          <p:cNvSpPr txBox="1"/>
          <p:nvPr>
            <p:ph idx="1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900"/>
              <a:buNone/>
              <a:defRPr b="1" sz="19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701">
          <p15:clr>
            <a:srgbClr val="FBAE40"/>
          </p15:clr>
        </p15:guide>
      </p15:sldGuideLst>
    </p:ext>
  </p:extLst>
</p:sldLayout>
</file>

<file path=ppt/slideLayouts/slideLayout2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magina + didascalia">
  <p:cSld name="Immagina + didascalia">
    <p:bg>
      <p:bgPr>
        <a:solidFill>
          <a:schemeClr val="lt1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8"/>
          <p:cNvSpPr/>
          <p:nvPr>
            <p:ph idx="2" type="pic"/>
          </p:nvPr>
        </p:nvSpPr>
        <p:spPr>
          <a:xfrm>
            <a:off x="521507" y="411957"/>
            <a:ext cx="8101500" cy="3618300"/>
          </a:xfrm>
          <a:prstGeom prst="rect">
            <a:avLst/>
          </a:prstGeom>
          <a:noFill/>
          <a:ln>
            <a:noFill/>
          </a:ln>
        </p:spPr>
      </p:sp>
      <p:sp>
        <p:nvSpPr>
          <p:cNvPr id="108" name="Google Shape;108;p28"/>
          <p:cNvSpPr txBox="1"/>
          <p:nvPr>
            <p:ph idx="1" type="body"/>
          </p:nvPr>
        </p:nvSpPr>
        <p:spPr>
          <a:xfrm>
            <a:off x="521506" y="4030274"/>
            <a:ext cx="8101500" cy="701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46666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2539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276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0.xml"/><Relationship Id="rId13" Type="http://schemas.openxmlformats.org/officeDocument/2006/relationships/slideLayout" Target="../slideLayouts/slideLayout23.xml"/><Relationship Id="rId12" Type="http://schemas.openxmlformats.org/officeDocument/2006/relationships/slideLayout" Target="../slideLayouts/slideLayout22.xml"/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2.xml"/><Relationship Id="rId3" Type="http://schemas.openxmlformats.org/officeDocument/2006/relationships/slideLayout" Target="../slideLayouts/slideLayout13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Relationship Id="rId15" Type="http://schemas.openxmlformats.org/officeDocument/2006/relationships/slideLayout" Target="../slideLayouts/slideLayout25.xml"/><Relationship Id="rId14" Type="http://schemas.openxmlformats.org/officeDocument/2006/relationships/slideLayout" Target="../slideLayouts/slideLayout24.xml"/><Relationship Id="rId17" Type="http://schemas.openxmlformats.org/officeDocument/2006/relationships/theme" Target="../theme/theme1.xml"/><Relationship Id="rId16" Type="http://schemas.openxmlformats.org/officeDocument/2006/relationships/slideLayout" Target="../slideLayouts/slideLayout26.xml"/><Relationship Id="rId5" Type="http://schemas.openxmlformats.org/officeDocument/2006/relationships/slideLayout" Target="../slideLayouts/slideLayout15.xml"/><Relationship Id="rId6" Type="http://schemas.openxmlformats.org/officeDocument/2006/relationships/slideLayout" Target="../slideLayouts/slideLayout16.xml"/><Relationship Id="rId7" Type="http://schemas.openxmlformats.org/officeDocument/2006/relationships/slideLayout" Target="../slideLayouts/slideLayout17.xml"/><Relationship Id="rId8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8665" y="273845"/>
            <a:ext cx="78870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00"/>
              <a:buFont typeface="Verdana"/>
              <a:buNone/>
              <a:defRPr b="1" i="0" sz="39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628665" y="1369222"/>
            <a:ext cx="7887000" cy="3263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4191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Arial"/>
              <a:buChar char="•"/>
              <a:defRPr b="0" i="0" sz="30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2pPr>
            <a:lvl3pPr indent="-349250" lvl="2" marL="1371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Char char="•"/>
              <a:defRPr b="0" i="0" sz="19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3pPr>
            <a:lvl4pPr indent="-336550" lvl="3" marL="1828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4pPr>
            <a:lvl5pPr indent="-317500" lvl="4" marL="22860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5pPr>
            <a:lvl6pPr indent="-336550" lvl="5" marL="27432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6pPr>
            <a:lvl7pPr indent="-336550" lvl="6" marL="3200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7pPr>
            <a:lvl8pPr indent="-336550" lvl="7" marL="3657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8pPr>
            <a:lvl9pPr indent="-336550" lvl="8" marL="4114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9pPr>
          </a:lstStyle>
          <a:p/>
        </p:txBody>
      </p:sp>
      <p:sp>
        <p:nvSpPr>
          <p:cNvPr id="53" name="Google Shape;53;p13"/>
          <p:cNvSpPr/>
          <p:nvPr/>
        </p:nvSpPr>
        <p:spPr>
          <a:xfrm>
            <a:off x="0" y="4653386"/>
            <a:ext cx="490200" cy="4902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3125" lIns="86325" spcFirstLastPara="1" rIns="86325" wrap="square" tIns="431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pic>
        <p:nvPicPr>
          <p:cNvPr id="54" name="Google Shape;54;p13"/>
          <p:cNvPicPr preferRelativeResize="0"/>
          <p:nvPr/>
        </p:nvPicPr>
        <p:blipFill rotWithShape="1">
          <a:blip r:embed="rId1">
            <a:alphaModFix/>
          </a:blip>
          <a:srcRect b="0" l="0" r="0" t="0"/>
          <a:stretch/>
        </p:blipFill>
        <p:spPr>
          <a:xfrm>
            <a:off x="27586" y="4918659"/>
            <a:ext cx="252545" cy="185199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7987435" y="4728420"/>
            <a:ext cx="138600" cy="348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dk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2"/>
    <p:sldLayoutId id="2147483660" r:id="rId3"/>
    <p:sldLayoutId id="2147483661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  <p:sldLayoutId id="2147483669" r:id="rId12"/>
    <p:sldLayoutId id="2147483670" r:id="rId13"/>
    <p:sldLayoutId id="2147483671" r:id="rId14"/>
    <p:sldLayoutId id="2147483672" r:id="rId15"/>
    <p:sldLayoutId id="2147483673" r:id="rId1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13" name="Google Shape;113;p29"/>
          <p:cNvCxnSpPr>
            <a:stCxn id="114" idx="2"/>
            <a:endCxn id="115" idx="0"/>
          </p:cNvCxnSpPr>
          <p:nvPr/>
        </p:nvCxnSpPr>
        <p:spPr>
          <a:xfrm>
            <a:off x="4838402" y="1926950"/>
            <a:ext cx="0" cy="2574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16" name="Google Shape;116;p29"/>
          <p:cNvCxnSpPr>
            <a:stCxn id="117" idx="2"/>
            <a:endCxn id="114" idx="0"/>
          </p:cNvCxnSpPr>
          <p:nvPr/>
        </p:nvCxnSpPr>
        <p:spPr>
          <a:xfrm>
            <a:off x="4838402" y="1389707"/>
            <a:ext cx="0" cy="3009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18" name="Google Shape;118;p29"/>
          <p:cNvCxnSpPr>
            <a:stCxn id="119" idx="2"/>
            <a:endCxn id="120" idx="0"/>
          </p:cNvCxnSpPr>
          <p:nvPr/>
        </p:nvCxnSpPr>
        <p:spPr>
          <a:xfrm>
            <a:off x="4838402" y="519675"/>
            <a:ext cx="0" cy="2214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21" name="Google Shape;121;p29"/>
          <p:cNvCxnSpPr>
            <a:stCxn id="120" idx="2"/>
            <a:endCxn id="117" idx="0"/>
          </p:cNvCxnSpPr>
          <p:nvPr/>
        </p:nvCxnSpPr>
        <p:spPr>
          <a:xfrm>
            <a:off x="4838402" y="1018050"/>
            <a:ext cx="0" cy="1245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9" name="Google Shape;119;p29"/>
          <p:cNvSpPr/>
          <p:nvPr/>
        </p:nvSpPr>
        <p:spPr>
          <a:xfrm>
            <a:off x="4117052" y="237675"/>
            <a:ext cx="1442700" cy="282000"/>
          </a:xfrm>
          <a:prstGeom prst="roundRect">
            <a:avLst>
              <a:gd fmla="val 50000" name="adj"/>
            </a:avLst>
          </a:prstGeom>
          <a:solidFill>
            <a:srgbClr val="00A4D0"/>
          </a:solidFill>
          <a:ln cap="flat" cmpd="sng" w="25400">
            <a:solidFill>
              <a:srgbClr val="00A4D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2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I SUMERI</a:t>
            </a:r>
            <a:endParaRPr i="0" sz="12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17" name="Google Shape;117;p29"/>
          <p:cNvSpPr/>
          <p:nvPr/>
        </p:nvSpPr>
        <p:spPr>
          <a:xfrm>
            <a:off x="4462202" y="1142507"/>
            <a:ext cx="752400" cy="247200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2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DOVE</a:t>
            </a:r>
            <a:endParaRPr b="1" i="0" sz="12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14" name="Google Shape;114;p29"/>
          <p:cNvSpPr/>
          <p:nvPr/>
        </p:nvSpPr>
        <p:spPr>
          <a:xfrm>
            <a:off x="4032002" y="1690550"/>
            <a:ext cx="1612800" cy="236400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it" sz="12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in Mesopotamia</a:t>
            </a:r>
            <a:endParaRPr b="0" i="0" sz="12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15" name="Google Shape;115;p29"/>
          <p:cNvSpPr/>
          <p:nvPr/>
        </p:nvSpPr>
        <p:spPr>
          <a:xfrm>
            <a:off x="4287602" y="2184300"/>
            <a:ext cx="1101600" cy="247200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2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QUANDO</a:t>
            </a:r>
            <a:endParaRPr b="1" i="0" sz="12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2" name="Google Shape;122;p29"/>
          <p:cNvSpPr/>
          <p:nvPr/>
        </p:nvSpPr>
        <p:spPr>
          <a:xfrm>
            <a:off x="1069600" y="3719374"/>
            <a:ext cx="1985400" cy="282000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2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ORGANIZZAZIONE</a:t>
            </a:r>
            <a:endParaRPr b="1" i="0" sz="12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3" name="Google Shape;123;p29"/>
          <p:cNvSpPr/>
          <p:nvPr/>
        </p:nvSpPr>
        <p:spPr>
          <a:xfrm>
            <a:off x="3514725" y="3719381"/>
            <a:ext cx="1239300" cy="280200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2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ATTIVITÀ</a:t>
            </a:r>
            <a:endParaRPr b="1" i="0" sz="12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4" name="Google Shape;124;p29"/>
          <p:cNvSpPr/>
          <p:nvPr/>
        </p:nvSpPr>
        <p:spPr>
          <a:xfrm>
            <a:off x="5310687" y="3717650"/>
            <a:ext cx="1239300" cy="280200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2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RELIGIONE</a:t>
            </a:r>
            <a:endParaRPr b="1" i="0" sz="12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5" name="Google Shape;125;p29"/>
          <p:cNvSpPr/>
          <p:nvPr/>
        </p:nvSpPr>
        <p:spPr>
          <a:xfrm>
            <a:off x="7146683" y="3717650"/>
            <a:ext cx="1127100" cy="280200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2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CULTURA</a:t>
            </a:r>
            <a:endParaRPr b="1" i="0" sz="12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0" name="Google Shape;120;p29"/>
          <p:cNvSpPr txBox="1"/>
          <p:nvPr/>
        </p:nvSpPr>
        <p:spPr>
          <a:xfrm>
            <a:off x="4383152" y="741150"/>
            <a:ext cx="910500" cy="2769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2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vivono</a:t>
            </a:r>
            <a:endParaRPr b="0" i="0" sz="12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6" name="Google Shape;126;p29"/>
          <p:cNvSpPr/>
          <p:nvPr/>
        </p:nvSpPr>
        <p:spPr>
          <a:xfrm>
            <a:off x="3510902" y="2751525"/>
            <a:ext cx="2655000" cy="236400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it" sz="12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tra il 4000 a.C. e il 2000 a.C.</a:t>
            </a:r>
            <a:endParaRPr b="0" i="0" sz="12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cxnSp>
        <p:nvCxnSpPr>
          <p:cNvPr id="127" name="Google Shape;127;p29"/>
          <p:cNvCxnSpPr>
            <a:stCxn id="115" idx="2"/>
            <a:endCxn id="126" idx="0"/>
          </p:cNvCxnSpPr>
          <p:nvPr/>
        </p:nvCxnSpPr>
        <p:spPr>
          <a:xfrm>
            <a:off x="4838402" y="2431500"/>
            <a:ext cx="0" cy="3201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28" name="Google Shape;128;p29"/>
          <p:cNvCxnSpPr>
            <a:stCxn id="126" idx="2"/>
            <a:endCxn id="122" idx="0"/>
          </p:cNvCxnSpPr>
          <p:nvPr/>
        </p:nvCxnSpPr>
        <p:spPr>
          <a:xfrm rot="5400000">
            <a:off x="3084602" y="1965525"/>
            <a:ext cx="731400" cy="2776200"/>
          </a:xfrm>
          <a:prstGeom prst="bentConnector3">
            <a:avLst>
              <a:gd fmla="val 50003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29" name="Google Shape;129;p29"/>
          <p:cNvCxnSpPr>
            <a:stCxn id="126" idx="2"/>
            <a:endCxn id="123" idx="0"/>
          </p:cNvCxnSpPr>
          <p:nvPr/>
        </p:nvCxnSpPr>
        <p:spPr>
          <a:xfrm rot="5400000">
            <a:off x="4120652" y="3001575"/>
            <a:ext cx="731400" cy="704100"/>
          </a:xfrm>
          <a:prstGeom prst="bentConnector3">
            <a:avLst>
              <a:gd fmla="val 50004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30" name="Google Shape;130;p29"/>
          <p:cNvCxnSpPr>
            <a:stCxn id="126" idx="2"/>
            <a:endCxn id="124" idx="0"/>
          </p:cNvCxnSpPr>
          <p:nvPr/>
        </p:nvCxnSpPr>
        <p:spPr>
          <a:xfrm flipH="1" rot="-5400000">
            <a:off x="5019602" y="2806725"/>
            <a:ext cx="729600" cy="1092000"/>
          </a:xfrm>
          <a:prstGeom prst="bentConnector3">
            <a:avLst>
              <a:gd fmla="val 50009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31" name="Google Shape;131;p29"/>
          <p:cNvCxnSpPr>
            <a:stCxn id="126" idx="2"/>
            <a:endCxn id="125" idx="0"/>
          </p:cNvCxnSpPr>
          <p:nvPr/>
        </p:nvCxnSpPr>
        <p:spPr>
          <a:xfrm flipH="1" rot="-5400000">
            <a:off x="5909552" y="1916775"/>
            <a:ext cx="729600" cy="2871900"/>
          </a:xfrm>
          <a:prstGeom prst="bentConnector3">
            <a:avLst>
              <a:gd fmla="val 50009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p30"/>
          <p:cNvSpPr/>
          <p:nvPr/>
        </p:nvSpPr>
        <p:spPr>
          <a:xfrm>
            <a:off x="1239875" y="747368"/>
            <a:ext cx="1612710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ORGANIZZAZIONE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37" name="Google Shape;137;p30"/>
          <p:cNvSpPr/>
          <p:nvPr/>
        </p:nvSpPr>
        <p:spPr>
          <a:xfrm>
            <a:off x="3261336" y="747367"/>
            <a:ext cx="1101503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ATTIVITÀ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38" name="Google Shape;138;p30"/>
          <p:cNvSpPr/>
          <p:nvPr/>
        </p:nvSpPr>
        <p:spPr>
          <a:xfrm>
            <a:off x="5089474" y="745842"/>
            <a:ext cx="1101503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RELIGIONE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39" name="Google Shape;139;p30"/>
          <p:cNvSpPr/>
          <p:nvPr/>
        </p:nvSpPr>
        <p:spPr>
          <a:xfrm>
            <a:off x="6931425" y="745842"/>
            <a:ext cx="1001366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CULTURA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140" name="Google Shape;140;p30"/>
          <p:cNvGrpSpPr/>
          <p:nvPr/>
        </p:nvGrpSpPr>
        <p:grpSpPr>
          <a:xfrm>
            <a:off x="3248634" y="2732307"/>
            <a:ext cx="1101499" cy="925599"/>
            <a:chOff x="4760022" y="1743076"/>
            <a:chExt cx="551793" cy="925599"/>
          </a:xfrm>
        </p:grpSpPr>
        <p:grpSp>
          <p:nvGrpSpPr>
            <p:cNvPr id="141" name="Google Shape;141;p30"/>
            <p:cNvGrpSpPr/>
            <p:nvPr/>
          </p:nvGrpSpPr>
          <p:grpSpPr>
            <a:xfrm>
              <a:off x="4760022" y="1743076"/>
              <a:ext cx="551793" cy="925599"/>
              <a:chOff x="1603306" y="1685256"/>
              <a:chExt cx="488601" cy="573363"/>
            </a:xfrm>
          </p:grpSpPr>
          <p:sp>
            <p:nvSpPr>
              <p:cNvPr id="142" name="Google Shape;142;p30"/>
              <p:cNvSpPr/>
              <p:nvPr/>
            </p:nvSpPr>
            <p:spPr>
              <a:xfrm>
                <a:off x="1603306" y="1685256"/>
                <a:ext cx="488601" cy="573363"/>
              </a:xfrm>
              <a:prstGeom prst="roundRect">
                <a:avLst>
                  <a:gd fmla="val 8647" name="adj"/>
                </a:avLst>
              </a:prstGeom>
              <a:noFill/>
              <a:ln cap="flat" cmpd="sng" w="19050">
                <a:solidFill>
                  <a:srgbClr val="BDBEC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000"/>
                  <a:buFont typeface="Arial"/>
                  <a:buNone/>
                </a:pPr>
                <a:r>
                  <a:t/>
                </a:r>
                <a:endParaRPr b="0" i="0" sz="1000" u="none" cap="none" strike="noStrike">
                  <a:solidFill>
                    <a:schemeClr val="lt1"/>
                  </a:solidFill>
                  <a:latin typeface="Verdana"/>
                  <a:ea typeface="Verdana"/>
                  <a:cs typeface="Verdana"/>
                  <a:sym typeface="Verdana"/>
                </a:endParaRPr>
              </a:p>
            </p:txBody>
          </p:sp>
          <p:cxnSp>
            <p:nvCxnSpPr>
              <p:cNvPr id="143" name="Google Shape;143;p30"/>
              <p:cNvCxnSpPr/>
              <p:nvPr/>
            </p:nvCxnSpPr>
            <p:spPr>
              <a:xfrm>
                <a:off x="1660767" y="2158065"/>
                <a:ext cx="384319" cy="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1"/>
                </a:solidFill>
                <a:prstDash val="dot"/>
                <a:round/>
                <a:headEnd len="sm" w="sm" type="none"/>
                <a:tailEnd len="sm" w="sm" type="none"/>
              </a:ln>
            </p:spPr>
          </p:cxnSp>
        </p:grpSp>
        <p:sp>
          <p:nvSpPr>
            <p:cNvPr id="144" name="Google Shape;144;p30"/>
            <p:cNvSpPr txBox="1"/>
            <p:nvPr/>
          </p:nvSpPr>
          <p:spPr>
            <a:xfrm>
              <a:off x="4778192" y="1763556"/>
              <a:ext cx="533622" cy="66937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30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0000"/>
                  </a:solidFill>
                  <a:latin typeface="Verdana"/>
                  <a:ea typeface="Verdana"/>
                  <a:cs typeface="Verdana"/>
                  <a:sym typeface="Verdana"/>
                </a:rPr>
                <a:t>scambiano i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30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0000"/>
                  </a:solidFill>
                  <a:latin typeface="Verdana"/>
                  <a:ea typeface="Verdana"/>
                  <a:cs typeface="Verdana"/>
                  <a:sym typeface="Verdana"/>
                </a:rPr>
                <a:t>prodotti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30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0000"/>
                  </a:solidFill>
                  <a:latin typeface="Verdana"/>
                  <a:ea typeface="Verdana"/>
                  <a:cs typeface="Verdana"/>
                  <a:sym typeface="Verdana"/>
                </a:rPr>
                <a:t>con il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45" name="Google Shape;145;p30"/>
          <p:cNvGrpSpPr/>
          <p:nvPr/>
        </p:nvGrpSpPr>
        <p:grpSpPr>
          <a:xfrm>
            <a:off x="1328158" y="1636943"/>
            <a:ext cx="1426667" cy="441819"/>
            <a:chOff x="4753107" y="1743011"/>
            <a:chExt cx="714684" cy="441819"/>
          </a:xfrm>
        </p:grpSpPr>
        <p:grpSp>
          <p:nvGrpSpPr>
            <p:cNvPr id="146" name="Google Shape;146;p30"/>
            <p:cNvGrpSpPr/>
            <p:nvPr/>
          </p:nvGrpSpPr>
          <p:grpSpPr>
            <a:xfrm>
              <a:off x="4756995" y="1743011"/>
              <a:ext cx="710796" cy="441819"/>
              <a:chOff x="1600630" y="1685216"/>
              <a:chExt cx="629396" cy="273685"/>
            </a:xfrm>
          </p:grpSpPr>
          <p:sp>
            <p:nvSpPr>
              <p:cNvPr id="147" name="Google Shape;147;p30"/>
              <p:cNvSpPr/>
              <p:nvPr/>
            </p:nvSpPr>
            <p:spPr>
              <a:xfrm>
                <a:off x="1600630" y="1685216"/>
                <a:ext cx="629396" cy="273685"/>
              </a:xfrm>
              <a:prstGeom prst="roundRect">
                <a:avLst>
                  <a:gd fmla="val 32972" name="adj"/>
                </a:avLst>
              </a:prstGeom>
              <a:noFill/>
              <a:ln cap="flat" cmpd="sng" w="19050">
                <a:solidFill>
                  <a:srgbClr val="BDBEC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000"/>
                  <a:buFont typeface="Arial"/>
                  <a:buNone/>
                </a:pPr>
                <a:r>
                  <a:t/>
                </a:r>
                <a:endParaRPr b="0" i="0" sz="1000" u="none" cap="none" strike="noStrike">
                  <a:solidFill>
                    <a:schemeClr val="lt1"/>
                  </a:solidFill>
                  <a:latin typeface="Verdana"/>
                  <a:ea typeface="Verdana"/>
                  <a:cs typeface="Verdana"/>
                  <a:sym typeface="Verdana"/>
                </a:endParaRPr>
              </a:p>
            </p:txBody>
          </p:sp>
          <p:cxnSp>
            <p:nvCxnSpPr>
              <p:cNvPr id="148" name="Google Shape;148;p30"/>
              <p:cNvCxnSpPr/>
              <p:nvPr/>
            </p:nvCxnSpPr>
            <p:spPr>
              <a:xfrm>
                <a:off x="1641253" y="1786771"/>
                <a:ext cx="540782" cy="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1"/>
                </a:solidFill>
                <a:prstDash val="dot"/>
                <a:round/>
                <a:headEnd len="sm" w="sm" type="none"/>
                <a:tailEnd len="sm" w="sm" type="none"/>
              </a:ln>
            </p:spPr>
          </p:cxnSp>
        </p:grpSp>
        <p:sp>
          <p:nvSpPr>
            <p:cNvPr id="149" name="Google Shape;149;p30"/>
            <p:cNvSpPr txBox="1"/>
            <p:nvPr/>
          </p:nvSpPr>
          <p:spPr>
            <a:xfrm>
              <a:off x="4753107" y="1927810"/>
              <a:ext cx="422144" cy="23525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1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300"/>
                </a:spcAft>
                <a:buClr>
                  <a:srgbClr val="000000"/>
                </a:buClr>
                <a:buSzPts val="1000"/>
                <a:buFont typeface="Arial"/>
                <a:buNone/>
              </a:pPr>
              <a:r>
                <a:rPr b="0" i="0" lang="it" sz="1000" u="none" cap="none" strike="noStrike">
                  <a:solidFill>
                    <a:schemeClr val="dk1"/>
                  </a:solidFill>
                  <a:latin typeface="Verdana"/>
                  <a:ea typeface="Verdana"/>
                  <a:cs typeface="Verdana"/>
                  <a:sym typeface="Verdana"/>
                </a:rPr>
                <a:t>fortificate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50" name="Google Shape;150;p30"/>
          <p:cNvSpPr/>
          <p:nvPr/>
        </p:nvSpPr>
        <p:spPr>
          <a:xfrm>
            <a:off x="3266823" y="1629686"/>
            <a:ext cx="1101503" cy="779680"/>
          </a:xfrm>
          <a:prstGeom prst="roundRect">
            <a:avLst>
              <a:gd fmla="val 11495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agricoltura,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allevamento,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artigianato,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200"/>
              </a:spcBef>
              <a:spcAft>
                <a:spcPts val="20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commercio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1" name="Google Shape;151;p30"/>
          <p:cNvSpPr txBox="1"/>
          <p:nvPr/>
        </p:nvSpPr>
        <p:spPr>
          <a:xfrm>
            <a:off x="1607541" y="1152987"/>
            <a:ext cx="879007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vivono in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2" name="Google Shape;152;p30"/>
          <p:cNvSpPr txBox="1"/>
          <p:nvPr/>
        </p:nvSpPr>
        <p:spPr>
          <a:xfrm>
            <a:off x="3371019" y="1152986"/>
            <a:ext cx="879007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praticano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3" name="Google Shape;153;p30"/>
          <p:cNvSpPr txBox="1"/>
          <p:nvPr/>
        </p:nvSpPr>
        <p:spPr>
          <a:xfrm>
            <a:off x="5367060" y="1152986"/>
            <a:ext cx="545795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sono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4" name="Google Shape;154;p30"/>
          <p:cNvSpPr txBox="1"/>
          <p:nvPr/>
        </p:nvSpPr>
        <p:spPr>
          <a:xfrm>
            <a:off x="6971403" y="1157517"/>
            <a:ext cx="925103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inventano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5" name="Google Shape;155;p30"/>
          <p:cNvSpPr txBox="1"/>
          <p:nvPr/>
        </p:nvSpPr>
        <p:spPr>
          <a:xfrm>
            <a:off x="1459343" y="2288726"/>
            <a:ext cx="1169959" cy="24843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governate da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6" name="Google Shape;156;p30"/>
          <p:cNvSpPr txBox="1"/>
          <p:nvPr/>
        </p:nvSpPr>
        <p:spPr>
          <a:xfrm>
            <a:off x="1459342" y="3447569"/>
            <a:ext cx="1169959" cy="24843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e formano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157" name="Google Shape;157;p30"/>
          <p:cNvGrpSpPr/>
          <p:nvPr/>
        </p:nvGrpSpPr>
        <p:grpSpPr>
          <a:xfrm>
            <a:off x="1328607" y="3926401"/>
            <a:ext cx="1426667" cy="350646"/>
            <a:chOff x="4753107" y="1743011"/>
            <a:chExt cx="714684" cy="350646"/>
          </a:xfrm>
        </p:grpSpPr>
        <p:grpSp>
          <p:nvGrpSpPr>
            <p:cNvPr id="158" name="Google Shape;158;p30"/>
            <p:cNvGrpSpPr/>
            <p:nvPr/>
          </p:nvGrpSpPr>
          <p:grpSpPr>
            <a:xfrm>
              <a:off x="4756995" y="1743011"/>
              <a:ext cx="710796" cy="350646"/>
              <a:chOff x="1600630" y="1685217"/>
              <a:chExt cx="629396" cy="217208"/>
            </a:xfrm>
          </p:grpSpPr>
          <p:sp>
            <p:nvSpPr>
              <p:cNvPr id="159" name="Google Shape;159;p30"/>
              <p:cNvSpPr/>
              <p:nvPr/>
            </p:nvSpPr>
            <p:spPr>
              <a:xfrm>
                <a:off x="1600630" y="1685217"/>
                <a:ext cx="629396" cy="217208"/>
              </a:xfrm>
              <a:prstGeom prst="roundRect">
                <a:avLst>
                  <a:gd fmla="val 41520" name="adj"/>
                </a:avLst>
              </a:prstGeom>
              <a:noFill/>
              <a:ln cap="flat" cmpd="sng" w="19050">
                <a:solidFill>
                  <a:srgbClr val="BDBEC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000"/>
                  <a:buFont typeface="Arial"/>
                  <a:buNone/>
                </a:pPr>
                <a:r>
                  <a:t/>
                </a:r>
                <a:endParaRPr b="0" i="0" sz="1000" u="none" cap="none" strike="noStrike">
                  <a:solidFill>
                    <a:schemeClr val="lt1"/>
                  </a:solidFill>
                  <a:latin typeface="Verdana"/>
                  <a:ea typeface="Verdana"/>
                  <a:cs typeface="Verdana"/>
                  <a:sym typeface="Verdana"/>
                </a:endParaRPr>
              </a:p>
            </p:txBody>
          </p:sp>
          <p:cxnSp>
            <p:nvCxnSpPr>
              <p:cNvPr id="160" name="Google Shape;160;p30"/>
              <p:cNvCxnSpPr/>
              <p:nvPr/>
            </p:nvCxnSpPr>
            <p:spPr>
              <a:xfrm>
                <a:off x="1724159" y="1816038"/>
                <a:ext cx="446927" cy="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1"/>
                </a:solidFill>
                <a:prstDash val="dot"/>
                <a:round/>
                <a:headEnd len="sm" w="sm" type="none"/>
                <a:tailEnd len="sm" w="sm" type="none"/>
              </a:ln>
            </p:spPr>
          </p:cxnSp>
        </p:grpSp>
        <p:sp>
          <p:nvSpPr>
            <p:cNvPr id="161" name="Google Shape;161;p30"/>
            <p:cNvSpPr txBox="1"/>
            <p:nvPr/>
          </p:nvSpPr>
          <p:spPr>
            <a:xfrm>
              <a:off x="4753107" y="1777200"/>
              <a:ext cx="179545" cy="25877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1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300"/>
                </a:spcAft>
                <a:buClr>
                  <a:srgbClr val="000000"/>
                </a:buClr>
                <a:buSzPts val="1000"/>
                <a:buFont typeface="Arial"/>
                <a:buNone/>
              </a:pPr>
              <a:r>
                <a:rPr b="0" i="0" lang="it" sz="1000" u="none" cap="none" strike="noStrike">
                  <a:solidFill>
                    <a:schemeClr val="dk1"/>
                  </a:solidFill>
                  <a:latin typeface="Verdana"/>
                  <a:ea typeface="Verdana"/>
                  <a:cs typeface="Verdana"/>
                  <a:sym typeface="Verdana"/>
                </a:rPr>
                <a:t>un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62" name="Google Shape;162;p30"/>
          <p:cNvSpPr/>
          <p:nvPr/>
        </p:nvSpPr>
        <p:spPr>
          <a:xfrm>
            <a:off x="1821406" y="2804706"/>
            <a:ext cx="443924" cy="402651"/>
          </a:xfrm>
          <a:prstGeom prst="flowChartConnector">
            <a:avLst/>
          </a:prstGeom>
          <a:noFill/>
          <a:ln cap="flat" cmpd="sng" w="254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re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163" name="Google Shape;163;p30"/>
          <p:cNvGrpSpPr/>
          <p:nvPr/>
        </p:nvGrpSpPr>
        <p:grpSpPr>
          <a:xfrm>
            <a:off x="4968813" y="1617749"/>
            <a:ext cx="1350041" cy="350646"/>
            <a:chOff x="1622340" y="1685217"/>
            <a:chExt cx="598849" cy="217208"/>
          </a:xfrm>
        </p:grpSpPr>
        <p:sp>
          <p:nvSpPr>
            <p:cNvPr id="164" name="Google Shape;164;p30"/>
            <p:cNvSpPr/>
            <p:nvPr/>
          </p:nvSpPr>
          <p:spPr>
            <a:xfrm>
              <a:off x="1622340" y="1685217"/>
              <a:ext cx="598849" cy="217208"/>
            </a:xfrm>
            <a:prstGeom prst="roundRect">
              <a:avLst>
                <a:gd fmla="val 41520" name="adj"/>
              </a:avLst>
            </a:prstGeom>
            <a:noFill/>
            <a:ln cap="flat" cmpd="sng" w="19050">
              <a:solidFill>
                <a:srgbClr val="BDBEC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000"/>
                <a:buFont typeface="Arial"/>
                <a:buNone/>
              </a:pPr>
              <a:r>
                <a:t/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cxnSp>
          <p:nvCxnSpPr>
            <p:cNvPr id="165" name="Google Shape;165;p30"/>
            <p:cNvCxnSpPr/>
            <p:nvPr/>
          </p:nvCxnSpPr>
          <p:spPr>
            <a:xfrm>
              <a:off x="1654698" y="1843012"/>
              <a:ext cx="540782" cy="0"/>
            </a:xfrm>
            <a:prstGeom prst="straightConnector1">
              <a:avLst/>
            </a:prstGeom>
            <a:noFill/>
            <a:ln cap="flat" cmpd="sng" w="9525">
              <a:solidFill>
                <a:schemeClr val="dk1"/>
              </a:solidFill>
              <a:prstDash val="dot"/>
              <a:round/>
              <a:headEnd len="sm" w="sm" type="none"/>
              <a:tailEnd len="sm" w="sm" type="none"/>
            </a:ln>
          </p:spPr>
        </p:cxnSp>
      </p:grpSp>
      <p:sp>
        <p:nvSpPr>
          <p:cNvPr id="166" name="Google Shape;166;p30"/>
          <p:cNvSpPr txBox="1"/>
          <p:nvPr/>
        </p:nvSpPr>
        <p:spPr>
          <a:xfrm>
            <a:off x="5375544" y="2167988"/>
            <a:ext cx="545795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cioè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67" name="Google Shape;167;p30"/>
          <p:cNvSpPr/>
          <p:nvPr/>
        </p:nvSpPr>
        <p:spPr>
          <a:xfrm>
            <a:off x="5071548" y="2642830"/>
            <a:ext cx="1160320" cy="448707"/>
          </a:xfrm>
          <a:prstGeom prst="roundRect">
            <a:avLst>
              <a:gd fmla="val 32520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credono in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200"/>
              </a:spcBef>
              <a:spcAft>
                <a:spcPts val="20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tante divinità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68" name="Google Shape;168;p30"/>
          <p:cNvSpPr txBox="1"/>
          <p:nvPr/>
        </p:nvSpPr>
        <p:spPr>
          <a:xfrm>
            <a:off x="4462165" y="3750077"/>
            <a:ext cx="879009" cy="27328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che sono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69" name="Google Shape;169;p30"/>
          <p:cNvSpPr txBox="1"/>
          <p:nvPr/>
        </p:nvSpPr>
        <p:spPr>
          <a:xfrm>
            <a:off x="5996917" y="3748602"/>
            <a:ext cx="1063601" cy="39602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a cui</a:t>
            </a:r>
            <a:endParaRPr/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dedicano le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70" name="Google Shape;170;p30"/>
          <p:cNvSpPr/>
          <p:nvPr/>
        </p:nvSpPr>
        <p:spPr>
          <a:xfrm>
            <a:off x="4270191" y="4326917"/>
            <a:ext cx="1258044" cy="448707"/>
          </a:xfrm>
          <a:prstGeom prst="roundRect">
            <a:avLst>
              <a:gd fmla="val 32520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elementi della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200"/>
              </a:spcBef>
              <a:spcAft>
                <a:spcPts val="20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natura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171" name="Google Shape;171;p30"/>
          <p:cNvGrpSpPr/>
          <p:nvPr/>
        </p:nvGrpSpPr>
        <p:grpSpPr>
          <a:xfrm>
            <a:off x="5851462" y="4361037"/>
            <a:ext cx="1350041" cy="350646"/>
            <a:chOff x="1622340" y="1685217"/>
            <a:chExt cx="598849" cy="217208"/>
          </a:xfrm>
        </p:grpSpPr>
        <p:sp>
          <p:nvSpPr>
            <p:cNvPr id="172" name="Google Shape;172;p30"/>
            <p:cNvSpPr/>
            <p:nvPr/>
          </p:nvSpPr>
          <p:spPr>
            <a:xfrm>
              <a:off x="1622340" y="1685217"/>
              <a:ext cx="598849" cy="217208"/>
            </a:xfrm>
            <a:prstGeom prst="roundRect">
              <a:avLst>
                <a:gd fmla="val 41520" name="adj"/>
              </a:avLst>
            </a:prstGeom>
            <a:noFill/>
            <a:ln cap="flat" cmpd="sng" w="19050">
              <a:solidFill>
                <a:srgbClr val="BDBEC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000"/>
                <a:buFont typeface="Arial"/>
                <a:buNone/>
              </a:pPr>
              <a:r>
                <a:t/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cxnSp>
          <p:nvCxnSpPr>
            <p:cNvPr id="173" name="Google Shape;173;p30"/>
            <p:cNvCxnSpPr/>
            <p:nvPr/>
          </p:nvCxnSpPr>
          <p:spPr>
            <a:xfrm>
              <a:off x="1654698" y="1843012"/>
              <a:ext cx="540782" cy="0"/>
            </a:xfrm>
            <a:prstGeom prst="straightConnector1">
              <a:avLst/>
            </a:prstGeom>
            <a:noFill/>
            <a:ln cap="flat" cmpd="sng" w="9525">
              <a:solidFill>
                <a:schemeClr val="dk1"/>
              </a:solidFill>
              <a:prstDash val="dot"/>
              <a:round/>
              <a:headEnd len="sm" w="sm" type="none"/>
              <a:tailEnd len="sm" w="sm" type="none"/>
            </a:ln>
          </p:spPr>
        </p:cxnSp>
      </p:grpSp>
      <p:grpSp>
        <p:nvGrpSpPr>
          <p:cNvPr id="174" name="Google Shape;174;p30"/>
          <p:cNvGrpSpPr/>
          <p:nvPr/>
        </p:nvGrpSpPr>
        <p:grpSpPr>
          <a:xfrm>
            <a:off x="6848061" y="1595238"/>
            <a:ext cx="1211650" cy="863323"/>
            <a:chOff x="4765148" y="1757588"/>
            <a:chExt cx="606972" cy="863323"/>
          </a:xfrm>
        </p:grpSpPr>
        <p:grpSp>
          <p:nvGrpSpPr>
            <p:cNvPr id="175" name="Google Shape;175;p30"/>
            <p:cNvGrpSpPr/>
            <p:nvPr/>
          </p:nvGrpSpPr>
          <p:grpSpPr>
            <a:xfrm>
              <a:off x="4765148" y="1757588"/>
              <a:ext cx="606972" cy="863323"/>
              <a:chOff x="1607847" y="1694246"/>
              <a:chExt cx="537461" cy="534786"/>
            </a:xfrm>
          </p:grpSpPr>
          <p:sp>
            <p:nvSpPr>
              <p:cNvPr id="176" name="Google Shape;176;p30"/>
              <p:cNvSpPr/>
              <p:nvPr/>
            </p:nvSpPr>
            <p:spPr>
              <a:xfrm>
                <a:off x="1607847" y="1694246"/>
                <a:ext cx="537461" cy="534786"/>
              </a:xfrm>
              <a:prstGeom prst="roundRect">
                <a:avLst>
                  <a:gd fmla="val 16212" name="adj"/>
                </a:avLst>
              </a:prstGeom>
              <a:noFill/>
              <a:ln cap="flat" cmpd="sng" w="19050">
                <a:solidFill>
                  <a:srgbClr val="BDBEC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000"/>
                  <a:buFont typeface="Arial"/>
                  <a:buNone/>
                </a:pPr>
                <a:r>
                  <a:t/>
                </a:r>
                <a:endParaRPr b="0" i="0" sz="1000" u="none" cap="none" strike="noStrike">
                  <a:solidFill>
                    <a:schemeClr val="lt1"/>
                  </a:solidFill>
                  <a:latin typeface="Verdana"/>
                  <a:ea typeface="Verdana"/>
                  <a:cs typeface="Verdana"/>
                  <a:sym typeface="Verdana"/>
                </a:endParaRPr>
              </a:p>
            </p:txBody>
          </p:sp>
          <p:cxnSp>
            <p:nvCxnSpPr>
              <p:cNvPr id="177" name="Google Shape;177;p30"/>
              <p:cNvCxnSpPr/>
              <p:nvPr/>
            </p:nvCxnSpPr>
            <p:spPr>
              <a:xfrm>
                <a:off x="1655823" y="2158062"/>
                <a:ext cx="465026" cy="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1"/>
                </a:solidFill>
                <a:prstDash val="dot"/>
                <a:round/>
                <a:headEnd len="sm" w="sm" type="none"/>
                <a:tailEnd len="sm" w="sm" type="none"/>
              </a:ln>
            </p:spPr>
          </p:cxnSp>
        </p:grpSp>
        <p:sp>
          <p:nvSpPr>
            <p:cNvPr id="178" name="Google Shape;178;p30"/>
            <p:cNvSpPr txBox="1"/>
            <p:nvPr/>
          </p:nvSpPr>
          <p:spPr>
            <a:xfrm>
              <a:off x="4778191" y="1763556"/>
              <a:ext cx="562703" cy="66937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30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0000"/>
                  </a:solidFill>
                  <a:latin typeface="Verdana"/>
                  <a:ea typeface="Verdana"/>
                  <a:cs typeface="Verdana"/>
                  <a:sym typeface="Verdana"/>
                </a:rPr>
                <a:t>mattoni, carro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30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0000"/>
                  </a:solidFill>
                  <a:latin typeface="Verdana"/>
                  <a:ea typeface="Verdana"/>
                  <a:cs typeface="Verdana"/>
                  <a:sym typeface="Verdana"/>
                </a:rPr>
                <a:t>con ruota,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30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0000"/>
                  </a:solidFill>
                  <a:latin typeface="Verdana"/>
                  <a:ea typeface="Verdana"/>
                  <a:cs typeface="Verdana"/>
                  <a:sym typeface="Verdana"/>
                </a:rPr>
                <a:t>scrittura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79" name="Google Shape;179;p30"/>
          <p:cNvGrpSpPr/>
          <p:nvPr/>
        </p:nvGrpSpPr>
        <p:grpSpPr>
          <a:xfrm>
            <a:off x="6868013" y="2732451"/>
            <a:ext cx="1211650" cy="525664"/>
            <a:chOff x="4765148" y="1757589"/>
            <a:chExt cx="606972" cy="525664"/>
          </a:xfrm>
        </p:grpSpPr>
        <p:grpSp>
          <p:nvGrpSpPr>
            <p:cNvPr id="180" name="Google Shape;180;p30"/>
            <p:cNvGrpSpPr/>
            <p:nvPr/>
          </p:nvGrpSpPr>
          <p:grpSpPr>
            <a:xfrm>
              <a:off x="4765148" y="1757589"/>
              <a:ext cx="606972" cy="525664"/>
              <a:chOff x="1607847" y="1694247"/>
              <a:chExt cx="537461" cy="325623"/>
            </a:xfrm>
          </p:grpSpPr>
          <p:sp>
            <p:nvSpPr>
              <p:cNvPr id="181" name="Google Shape;181;p30"/>
              <p:cNvSpPr/>
              <p:nvPr/>
            </p:nvSpPr>
            <p:spPr>
              <a:xfrm>
                <a:off x="1607847" y="1694247"/>
                <a:ext cx="537461" cy="325623"/>
              </a:xfrm>
              <a:prstGeom prst="roundRect">
                <a:avLst>
                  <a:gd fmla="val 25876" name="adj"/>
                </a:avLst>
              </a:prstGeom>
              <a:noFill/>
              <a:ln cap="flat" cmpd="sng" w="19050">
                <a:solidFill>
                  <a:srgbClr val="BDBEC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000"/>
                  <a:buFont typeface="Arial"/>
                  <a:buNone/>
                </a:pPr>
                <a:r>
                  <a:t/>
                </a:r>
                <a:endParaRPr b="0" i="0" sz="1000" u="none" cap="none" strike="noStrike">
                  <a:solidFill>
                    <a:schemeClr val="lt1"/>
                  </a:solidFill>
                  <a:latin typeface="Verdana"/>
                  <a:ea typeface="Verdana"/>
                  <a:cs typeface="Verdana"/>
                  <a:sym typeface="Verdana"/>
                </a:endParaRPr>
              </a:p>
            </p:txBody>
          </p:sp>
          <p:cxnSp>
            <p:nvCxnSpPr>
              <p:cNvPr id="182" name="Google Shape;182;p30"/>
              <p:cNvCxnSpPr/>
              <p:nvPr/>
            </p:nvCxnSpPr>
            <p:spPr>
              <a:xfrm>
                <a:off x="1656178" y="1943260"/>
                <a:ext cx="465026" cy="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1"/>
                </a:solidFill>
                <a:prstDash val="dot"/>
                <a:round/>
                <a:headEnd len="sm" w="sm" type="none"/>
                <a:tailEnd len="sm" w="sm" type="none"/>
              </a:ln>
            </p:spPr>
          </p:cxnSp>
        </p:grpSp>
        <p:sp>
          <p:nvSpPr>
            <p:cNvPr id="183" name="Google Shape;183;p30"/>
            <p:cNvSpPr txBox="1"/>
            <p:nvPr/>
          </p:nvSpPr>
          <p:spPr>
            <a:xfrm>
              <a:off x="4778191" y="1763556"/>
              <a:ext cx="562703" cy="28465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30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0000"/>
                  </a:solidFill>
                  <a:latin typeface="Verdana"/>
                  <a:ea typeface="Verdana"/>
                  <a:cs typeface="Verdana"/>
                  <a:sym typeface="Verdana"/>
                </a:rPr>
                <a:t>usata dagli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84" name="Google Shape;184;p30"/>
          <p:cNvSpPr/>
          <p:nvPr/>
        </p:nvSpPr>
        <p:spPr>
          <a:xfrm>
            <a:off x="3510891" y="94341"/>
            <a:ext cx="2122218" cy="23640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tra il 4000 a.C. e il 2000 a.C.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cxnSp>
        <p:nvCxnSpPr>
          <p:cNvPr id="185" name="Google Shape;185;p30"/>
          <p:cNvCxnSpPr>
            <a:stCxn id="184" idx="2"/>
            <a:endCxn id="136" idx="0"/>
          </p:cNvCxnSpPr>
          <p:nvPr/>
        </p:nvCxnSpPr>
        <p:spPr>
          <a:xfrm rot="5400000">
            <a:off x="3100800" y="-723754"/>
            <a:ext cx="416700" cy="25257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86" name="Google Shape;186;p30"/>
          <p:cNvCxnSpPr>
            <a:stCxn id="184" idx="2"/>
            <a:endCxn id="137" idx="0"/>
          </p:cNvCxnSpPr>
          <p:nvPr/>
        </p:nvCxnSpPr>
        <p:spPr>
          <a:xfrm rot="5400000">
            <a:off x="3983700" y="159146"/>
            <a:ext cx="416700" cy="7599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87" name="Google Shape;187;p30"/>
          <p:cNvCxnSpPr>
            <a:stCxn id="184" idx="2"/>
            <a:endCxn id="138" idx="0"/>
          </p:cNvCxnSpPr>
          <p:nvPr/>
        </p:nvCxnSpPr>
        <p:spPr>
          <a:xfrm flipH="1" rot="-5400000">
            <a:off x="4898550" y="4196"/>
            <a:ext cx="415200" cy="10683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triangle"/>
          </a:ln>
        </p:spPr>
      </p:cxnSp>
      <p:cxnSp>
        <p:nvCxnSpPr>
          <p:cNvPr id="188" name="Google Shape;188;p30"/>
          <p:cNvCxnSpPr>
            <a:stCxn id="184" idx="2"/>
            <a:endCxn id="139" idx="0"/>
          </p:cNvCxnSpPr>
          <p:nvPr/>
        </p:nvCxnSpPr>
        <p:spPr>
          <a:xfrm flipH="1" rot="-5400000">
            <a:off x="5794500" y="-891754"/>
            <a:ext cx="415200" cy="28602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89" name="Google Shape;189;p30"/>
          <p:cNvCxnSpPr>
            <a:stCxn id="136" idx="2"/>
            <a:endCxn id="151" idx="0"/>
          </p:cNvCxnSpPr>
          <p:nvPr/>
        </p:nvCxnSpPr>
        <p:spPr>
          <a:xfrm>
            <a:off x="2046230" y="994433"/>
            <a:ext cx="900" cy="1587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90" name="Google Shape;190;p30"/>
          <p:cNvCxnSpPr>
            <a:stCxn id="137" idx="2"/>
            <a:endCxn id="152" idx="0"/>
          </p:cNvCxnSpPr>
          <p:nvPr/>
        </p:nvCxnSpPr>
        <p:spPr>
          <a:xfrm flipH="1">
            <a:off x="3810588" y="994432"/>
            <a:ext cx="1500" cy="1587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91" name="Google Shape;191;p30"/>
          <p:cNvCxnSpPr>
            <a:stCxn id="138" idx="2"/>
            <a:endCxn id="153" idx="0"/>
          </p:cNvCxnSpPr>
          <p:nvPr/>
        </p:nvCxnSpPr>
        <p:spPr>
          <a:xfrm flipH="1">
            <a:off x="5639926" y="992907"/>
            <a:ext cx="300" cy="1602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92" name="Google Shape;192;p30"/>
          <p:cNvCxnSpPr>
            <a:stCxn id="139" idx="2"/>
            <a:endCxn id="154" idx="0"/>
          </p:cNvCxnSpPr>
          <p:nvPr/>
        </p:nvCxnSpPr>
        <p:spPr>
          <a:xfrm>
            <a:off x="7432108" y="992907"/>
            <a:ext cx="1800" cy="1647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93" name="Google Shape;193;p30"/>
          <p:cNvCxnSpPr>
            <a:stCxn id="151" idx="2"/>
            <a:endCxn id="147" idx="0"/>
          </p:cNvCxnSpPr>
          <p:nvPr/>
        </p:nvCxnSpPr>
        <p:spPr>
          <a:xfrm flipH="1">
            <a:off x="2045245" y="1399208"/>
            <a:ext cx="1800" cy="2376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94" name="Google Shape;194;p30"/>
          <p:cNvCxnSpPr>
            <a:stCxn id="152" idx="2"/>
            <a:endCxn id="150" idx="0"/>
          </p:cNvCxnSpPr>
          <p:nvPr/>
        </p:nvCxnSpPr>
        <p:spPr>
          <a:xfrm>
            <a:off x="3810523" y="1399207"/>
            <a:ext cx="7200" cy="2304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95" name="Google Shape;195;p30"/>
          <p:cNvCxnSpPr>
            <a:stCxn id="153" idx="2"/>
            <a:endCxn id="164" idx="0"/>
          </p:cNvCxnSpPr>
          <p:nvPr/>
        </p:nvCxnSpPr>
        <p:spPr>
          <a:xfrm>
            <a:off x="5639958" y="1399207"/>
            <a:ext cx="3900" cy="2184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96" name="Google Shape;196;p30"/>
          <p:cNvCxnSpPr>
            <a:stCxn id="154" idx="2"/>
            <a:endCxn id="178" idx="0"/>
          </p:cNvCxnSpPr>
          <p:nvPr/>
        </p:nvCxnSpPr>
        <p:spPr>
          <a:xfrm>
            <a:off x="7433955" y="1403738"/>
            <a:ext cx="1800" cy="1974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97" name="Google Shape;197;p30"/>
          <p:cNvCxnSpPr>
            <a:stCxn id="176" idx="2"/>
            <a:endCxn id="183" idx="0"/>
          </p:cNvCxnSpPr>
          <p:nvPr/>
        </p:nvCxnSpPr>
        <p:spPr>
          <a:xfrm>
            <a:off x="7453886" y="2458561"/>
            <a:ext cx="1800" cy="2799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98" name="Google Shape;198;p30"/>
          <p:cNvCxnSpPr>
            <a:stCxn id="164" idx="2"/>
            <a:endCxn id="166" idx="0"/>
          </p:cNvCxnSpPr>
          <p:nvPr/>
        </p:nvCxnSpPr>
        <p:spPr>
          <a:xfrm>
            <a:off x="5643834" y="1968395"/>
            <a:ext cx="4500" cy="1995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99" name="Google Shape;199;p30"/>
          <p:cNvCxnSpPr>
            <a:stCxn id="166" idx="2"/>
            <a:endCxn id="167" idx="0"/>
          </p:cNvCxnSpPr>
          <p:nvPr/>
        </p:nvCxnSpPr>
        <p:spPr>
          <a:xfrm>
            <a:off x="5648442" y="2414209"/>
            <a:ext cx="3300" cy="2286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200" name="Google Shape;200;p30"/>
          <p:cNvCxnSpPr>
            <a:stCxn id="167" idx="2"/>
            <a:endCxn id="168" idx="0"/>
          </p:cNvCxnSpPr>
          <p:nvPr/>
        </p:nvCxnSpPr>
        <p:spPr>
          <a:xfrm rot="5400000">
            <a:off x="4947458" y="3045787"/>
            <a:ext cx="658500" cy="7500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01" name="Google Shape;201;p30"/>
          <p:cNvCxnSpPr>
            <a:stCxn id="167" idx="2"/>
            <a:endCxn id="169" idx="0"/>
          </p:cNvCxnSpPr>
          <p:nvPr/>
        </p:nvCxnSpPr>
        <p:spPr>
          <a:xfrm flipH="1" rot="-5400000">
            <a:off x="5761658" y="2981587"/>
            <a:ext cx="657000" cy="8769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02" name="Google Shape;202;p30"/>
          <p:cNvCxnSpPr>
            <a:stCxn id="168" idx="2"/>
            <a:endCxn id="170" idx="0"/>
          </p:cNvCxnSpPr>
          <p:nvPr/>
        </p:nvCxnSpPr>
        <p:spPr>
          <a:xfrm flipH="1">
            <a:off x="4899270" y="4023357"/>
            <a:ext cx="2400" cy="3036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203" name="Google Shape;203;p30"/>
          <p:cNvCxnSpPr>
            <a:stCxn id="169" idx="2"/>
            <a:endCxn id="172" idx="0"/>
          </p:cNvCxnSpPr>
          <p:nvPr/>
        </p:nvCxnSpPr>
        <p:spPr>
          <a:xfrm flipH="1">
            <a:off x="6526618" y="4144628"/>
            <a:ext cx="2100" cy="2163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204" name="Google Shape;204;p30"/>
          <p:cNvCxnSpPr>
            <a:stCxn id="147" idx="2"/>
            <a:endCxn id="155" idx="0"/>
          </p:cNvCxnSpPr>
          <p:nvPr/>
        </p:nvCxnSpPr>
        <p:spPr>
          <a:xfrm flipH="1">
            <a:off x="2044472" y="2078762"/>
            <a:ext cx="900" cy="2100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05" name="Google Shape;205;p30"/>
          <p:cNvCxnSpPr>
            <a:stCxn id="155" idx="2"/>
            <a:endCxn id="162" idx="0"/>
          </p:cNvCxnSpPr>
          <p:nvPr/>
        </p:nvCxnSpPr>
        <p:spPr>
          <a:xfrm flipH="1">
            <a:off x="2043423" y="2537162"/>
            <a:ext cx="900" cy="2676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206" name="Google Shape;206;p30"/>
          <p:cNvCxnSpPr>
            <a:stCxn id="162" idx="4"/>
            <a:endCxn id="156" idx="0"/>
          </p:cNvCxnSpPr>
          <p:nvPr/>
        </p:nvCxnSpPr>
        <p:spPr>
          <a:xfrm>
            <a:off x="2043368" y="3207357"/>
            <a:ext cx="900" cy="2403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07" name="Google Shape;207;p30"/>
          <p:cNvCxnSpPr>
            <a:stCxn id="156" idx="2"/>
            <a:endCxn id="159" idx="0"/>
          </p:cNvCxnSpPr>
          <p:nvPr/>
        </p:nvCxnSpPr>
        <p:spPr>
          <a:xfrm>
            <a:off x="2044322" y="3696005"/>
            <a:ext cx="1500" cy="2304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208" name="Google Shape;208;p30"/>
          <p:cNvCxnSpPr>
            <a:stCxn id="150" idx="2"/>
            <a:endCxn id="144" idx="0"/>
          </p:cNvCxnSpPr>
          <p:nvPr/>
        </p:nvCxnSpPr>
        <p:spPr>
          <a:xfrm>
            <a:off x="3817575" y="2409366"/>
            <a:ext cx="0" cy="3435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Rosa Mondadori HubScuola">
      <a:dk1>
        <a:srgbClr val="000000"/>
      </a:dk1>
      <a:lt1>
        <a:srgbClr val="FFFFFF"/>
      </a:lt1>
      <a:dk2>
        <a:srgbClr val="FF9DB1"/>
      </a:dk2>
      <a:lt2>
        <a:srgbClr val="FFFFFF"/>
      </a:lt2>
      <a:accent1>
        <a:srgbClr val="FF5073"/>
      </a:accent1>
      <a:accent2>
        <a:srgbClr val="45CCCB"/>
      </a:accent2>
      <a:accent3>
        <a:srgbClr val="78BA4C"/>
      </a:accent3>
      <a:accent4>
        <a:srgbClr val="FDC326"/>
      </a:accent4>
      <a:accent5>
        <a:srgbClr val="535453"/>
      </a:accent5>
      <a:accent6>
        <a:srgbClr val="FEFFFE"/>
      </a:accent6>
      <a:hlink>
        <a:srgbClr val="000000"/>
      </a:hlink>
      <a:folHlink>
        <a:srgbClr val="00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