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7276369e2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7276369e2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c7276369e2_2_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g1c7276369e2_2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>
            <a:off x="4572001" y="1753214"/>
            <a:ext cx="0" cy="126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4" idx="0"/>
          </p:cNvCxnSpPr>
          <p:nvPr/>
        </p:nvCxnSpPr>
        <p:spPr>
          <a:xfrm>
            <a:off x="4572001" y="1237172"/>
            <a:ext cx="0" cy="169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8" name="Google Shape;118;p29"/>
          <p:cNvCxnSpPr>
            <a:stCxn id="119" idx="2"/>
            <a:endCxn id="120" idx="0"/>
          </p:cNvCxnSpPr>
          <p:nvPr/>
        </p:nvCxnSpPr>
        <p:spPr>
          <a:xfrm>
            <a:off x="4572000" y="519558"/>
            <a:ext cx="0" cy="145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29"/>
          <p:cNvCxnSpPr>
            <a:stCxn id="120" idx="2"/>
            <a:endCxn id="117" idx="0"/>
          </p:cNvCxnSpPr>
          <p:nvPr/>
        </p:nvCxnSpPr>
        <p:spPr>
          <a:xfrm>
            <a:off x="4572001" y="868450"/>
            <a:ext cx="0" cy="121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9" name="Google Shape;119;p29"/>
          <p:cNvSpPr/>
          <p:nvPr/>
        </p:nvSpPr>
        <p:spPr>
          <a:xfrm>
            <a:off x="4015495" y="237669"/>
            <a:ext cx="1113010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 FENICI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4195830" y="990107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3832783" y="1407092"/>
            <a:ext cx="1478435" cy="346122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sulle coste del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Mar Mediterraneo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4116834" y="1879502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1239875" y="3033369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3261336" y="3033368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4857250" y="3031843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5" name="Google Shape;125;p29"/>
          <p:cNvSpPr/>
          <p:nvPr/>
        </p:nvSpPr>
        <p:spPr>
          <a:xfrm>
            <a:off x="6495083" y="3041771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29"/>
          <p:cNvSpPr txBox="1"/>
          <p:nvPr/>
        </p:nvSpPr>
        <p:spPr>
          <a:xfrm>
            <a:off x="4243189" y="664962"/>
            <a:ext cx="657623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vivono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6" name="Google Shape;126;p29"/>
          <p:cNvSpPr/>
          <p:nvPr/>
        </p:nvSpPr>
        <p:spPr>
          <a:xfrm>
            <a:off x="3510891" y="2370513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2000 a.C. e il 573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7" name="Google Shape;127;p29"/>
          <p:cNvCxnSpPr>
            <a:stCxn id="115" idx="2"/>
            <a:endCxn id="126" idx="0"/>
          </p:cNvCxnSpPr>
          <p:nvPr/>
        </p:nvCxnSpPr>
        <p:spPr>
          <a:xfrm>
            <a:off x="4572001" y="2126567"/>
            <a:ext cx="0" cy="243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8" name="Google Shape;128;p29"/>
          <p:cNvCxnSpPr>
            <a:stCxn id="126" idx="2"/>
            <a:endCxn id="122" idx="0"/>
          </p:cNvCxnSpPr>
          <p:nvPr/>
        </p:nvCxnSpPr>
        <p:spPr>
          <a:xfrm rot="5400000">
            <a:off x="3095850" y="1557368"/>
            <a:ext cx="426600" cy="2525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9" name="Google Shape;129;p29"/>
          <p:cNvCxnSpPr>
            <a:stCxn id="126" idx="2"/>
            <a:endCxn id="123" idx="0"/>
          </p:cNvCxnSpPr>
          <p:nvPr/>
        </p:nvCxnSpPr>
        <p:spPr>
          <a:xfrm rot="5400000">
            <a:off x="3978750" y="2440268"/>
            <a:ext cx="426600" cy="759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0" name="Google Shape;130;p29"/>
          <p:cNvCxnSpPr>
            <a:stCxn id="126" idx="2"/>
            <a:endCxn id="124" idx="0"/>
          </p:cNvCxnSpPr>
          <p:nvPr/>
        </p:nvCxnSpPr>
        <p:spPr>
          <a:xfrm flipH="1" rot="-5400000">
            <a:off x="4777650" y="2401268"/>
            <a:ext cx="424800" cy="8361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1" name="Google Shape;131;p29"/>
          <p:cNvCxnSpPr>
            <a:stCxn id="126" idx="2"/>
            <a:endCxn id="125" idx="0"/>
          </p:cNvCxnSpPr>
          <p:nvPr/>
        </p:nvCxnSpPr>
        <p:spPr>
          <a:xfrm flipH="1" rot="-5400000">
            <a:off x="5566350" y="1612568"/>
            <a:ext cx="435000" cy="2423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6" name="Google Shape;136;p30"/>
          <p:cNvCxnSpPr>
            <a:stCxn id="137" idx="2"/>
            <a:endCxn id="138" idx="0"/>
          </p:cNvCxnSpPr>
          <p:nvPr/>
        </p:nvCxnSpPr>
        <p:spPr>
          <a:xfrm>
            <a:off x="3781506" y="994567"/>
            <a:ext cx="0" cy="95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9" name="Google Shape;139;p30"/>
          <p:cNvCxnSpPr>
            <a:stCxn id="140" idx="2"/>
            <a:endCxn id="141" idx="0"/>
          </p:cNvCxnSpPr>
          <p:nvPr/>
        </p:nvCxnSpPr>
        <p:spPr>
          <a:xfrm>
            <a:off x="2126057" y="994433"/>
            <a:ext cx="2700" cy="187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2" name="Google Shape;142;p30"/>
          <p:cNvCxnSpPr>
            <a:stCxn id="143" idx="2"/>
            <a:endCxn id="144" idx="0"/>
          </p:cNvCxnSpPr>
          <p:nvPr/>
        </p:nvCxnSpPr>
        <p:spPr>
          <a:xfrm>
            <a:off x="5264669" y="992907"/>
            <a:ext cx="600" cy="160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5" name="Google Shape;145;p30"/>
          <p:cNvCxnSpPr>
            <a:stCxn id="146" idx="1"/>
            <a:endCxn id="147" idx="0"/>
          </p:cNvCxnSpPr>
          <p:nvPr/>
        </p:nvCxnSpPr>
        <p:spPr>
          <a:xfrm flipH="1">
            <a:off x="6467898" y="858478"/>
            <a:ext cx="260100" cy="2787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8" name="Google Shape;148;p30"/>
          <p:cNvCxnSpPr>
            <a:stCxn id="146" idx="2"/>
            <a:endCxn id="149" idx="0"/>
          </p:cNvCxnSpPr>
          <p:nvPr/>
        </p:nvCxnSpPr>
        <p:spPr>
          <a:xfrm flipH="1">
            <a:off x="7215781" y="982010"/>
            <a:ext cx="12900" cy="2721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0" name="Google Shape;150;p30"/>
          <p:cNvCxnSpPr>
            <a:stCxn id="146" idx="3"/>
            <a:endCxn id="151" idx="0"/>
          </p:cNvCxnSpPr>
          <p:nvPr/>
        </p:nvCxnSpPr>
        <p:spPr>
          <a:xfrm>
            <a:off x="7729364" y="858478"/>
            <a:ext cx="227400" cy="2763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0" name="Google Shape;140;p30"/>
          <p:cNvSpPr/>
          <p:nvPr/>
        </p:nvSpPr>
        <p:spPr>
          <a:xfrm>
            <a:off x="1319702" y="747368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3230706" y="747367"/>
            <a:ext cx="11016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3" name="Google Shape;143;p30"/>
          <p:cNvSpPr/>
          <p:nvPr/>
        </p:nvSpPr>
        <p:spPr>
          <a:xfrm>
            <a:off x="4713917" y="745842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6" name="Google Shape;146;p30"/>
          <p:cNvSpPr/>
          <p:nvPr/>
        </p:nvSpPr>
        <p:spPr>
          <a:xfrm>
            <a:off x="6727998" y="734945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1" name="Google Shape;141;p30"/>
          <p:cNvSpPr txBox="1"/>
          <p:nvPr/>
        </p:nvSpPr>
        <p:spPr>
          <a:xfrm>
            <a:off x="1309494" y="1182015"/>
            <a:ext cx="163847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ono organizzati in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8" name="Google Shape;138;p30"/>
          <p:cNvSpPr txBox="1"/>
          <p:nvPr/>
        </p:nvSpPr>
        <p:spPr>
          <a:xfrm>
            <a:off x="3067206" y="1090150"/>
            <a:ext cx="142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si dedicano soprattutto 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4" name="Google Shape;144;p30"/>
          <p:cNvSpPr txBox="1"/>
          <p:nvPr/>
        </p:nvSpPr>
        <p:spPr>
          <a:xfrm>
            <a:off x="4992417" y="1152986"/>
            <a:ext cx="54579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7" name="Google Shape;147;p30"/>
          <p:cNvSpPr txBox="1"/>
          <p:nvPr/>
        </p:nvSpPr>
        <p:spPr>
          <a:xfrm>
            <a:off x="6040655" y="1137187"/>
            <a:ext cx="85431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usano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2" name="Google Shape;152;p30"/>
          <p:cNvSpPr txBox="1"/>
          <p:nvPr/>
        </p:nvSpPr>
        <p:spPr>
          <a:xfrm>
            <a:off x="1651043" y="2194993"/>
            <a:ext cx="966908" cy="248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guidate da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4806556" y="1701517"/>
            <a:ext cx="922095" cy="289790"/>
          </a:xfrm>
          <a:prstGeom prst="roundRect">
            <a:avLst>
              <a:gd fmla="val 41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politeisti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4" name="Google Shape;154;p30"/>
          <p:cNvSpPr txBox="1"/>
          <p:nvPr/>
        </p:nvSpPr>
        <p:spPr>
          <a:xfrm>
            <a:off x="4702403" y="2418536"/>
            <a:ext cx="113721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credono in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5" name="Google Shape;155;p30"/>
          <p:cNvSpPr/>
          <p:nvPr/>
        </p:nvSpPr>
        <p:spPr>
          <a:xfrm>
            <a:off x="3510891" y="94341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2000 a.C. e il 573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56" name="Google Shape;156;p30"/>
          <p:cNvCxnSpPr>
            <a:stCxn id="155" idx="2"/>
            <a:endCxn id="140" idx="0"/>
          </p:cNvCxnSpPr>
          <p:nvPr/>
        </p:nvCxnSpPr>
        <p:spPr>
          <a:xfrm rot="5400000">
            <a:off x="3140700" y="-683854"/>
            <a:ext cx="416700" cy="2445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7" name="Google Shape;157;p30"/>
          <p:cNvCxnSpPr>
            <a:stCxn id="155" idx="2"/>
            <a:endCxn id="137" idx="0"/>
          </p:cNvCxnSpPr>
          <p:nvPr/>
        </p:nvCxnSpPr>
        <p:spPr>
          <a:xfrm rot="5400000">
            <a:off x="3968400" y="143846"/>
            <a:ext cx="416700" cy="790500"/>
          </a:xfrm>
          <a:prstGeom prst="bentConnector3">
            <a:avLst>
              <a:gd fmla="val 49991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8" name="Google Shape;158;p30"/>
          <p:cNvCxnSpPr>
            <a:stCxn id="155" idx="2"/>
            <a:endCxn id="143" idx="0"/>
          </p:cNvCxnSpPr>
          <p:nvPr/>
        </p:nvCxnSpPr>
        <p:spPr>
          <a:xfrm flipH="1" rot="-5400000">
            <a:off x="4710750" y="191996"/>
            <a:ext cx="415200" cy="692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9" name="Google Shape;159;p30"/>
          <p:cNvCxnSpPr>
            <a:stCxn id="155" idx="2"/>
            <a:endCxn id="146" idx="0"/>
          </p:cNvCxnSpPr>
          <p:nvPr/>
        </p:nvCxnSpPr>
        <p:spPr>
          <a:xfrm flipH="1" rot="-5400000">
            <a:off x="5698350" y="-795604"/>
            <a:ext cx="404100" cy="26568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0" name="Google Shape;160;p30"/>
          <p:cNvCxnSpPr>
            <a:stCxn id="153" idx="2"/>
            <a:endCxn id="154" idx="0"/>
          </p:cNvCxnSpPr>
          <p:nvPr/>
        </p:nvCxnSpPr>
        <p:spPr>
          <a:xfrm>
            <a:off x="5267604" y="1991307"/>
            <a:ext cx="3300" cy="427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1" name="Google Shape;161;p30"/>
          <p:cNvGrpSpPr/>
          <p:nvPr/>
        </p:nvGrpSpPr>
        <p:grpSpPr>
          <a:xfrm>
            <a:off x="3109241" y="2950589"/>
            <a:ext cx="1344523" cy="536605"/>
            <a:chOff x="3183201" y="1622441"/>
            <a:chExt cx="1344523" cy="536605"/>
          </a:xfrm>
        </p:grpSpPr>
        <p:grpSp>
          <p:nvGrpSpPr>
            <p:cNvPr id="162" name="Google Shape;162;p30"/>
            <p:cNvGrpSpPr/>
            <p:nvPr/>
          </p:nvGrpSpPr>
          <p:grpSpPr>
            <a:xfrm>
              <a:off x="3183201" y="1622441"/>
              <a:ext cx="1344523" cy="536605"/>
              <a:chOff x="1643503" y="1685217"/>
              <a:chExt cx="596400" cy="332400"/>
            </a:xfrm>
          </p:grpSpPr>
          <p:sp>
            <p:nvSpPr>
              <p:cNvPr id="163" name="Google Shape;163;p30"/>
              <p:cNvSpPr/>
              <p:nvPr/>
            </p:nvSpPr>
            <p:spPr>
              <a:xfrm>
                <a:off x="1643503" y="1685217"/>
                <a:ext cx="596400" cy="332400"/>
              </a:xfrm>
              <a:prstGeom prst="roundRect">
                <a:avLst>
                  <a:gd fmla="val 22533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64" name="Google Shape;164;p30"/>
              <p:cNvCxnSpPr/>
              <p:nvPr/>
            </p:nvCxnSpPr>
            <p:spPr>
              <a:xfrm>
                <a:off x="1684372" y="1831119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5" name="Google Shape;165;p30"/>
            <p:cNvSpPr txBox="1"/>
            <p:nvPr/>
          </p:nvSpPr>
          <p:spPr>
            <a:xfrm>
              <a:off x="4213616" y="1694960"/>
              <a:ext cx="249755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66" name="Google Shape;166;p30"/>
            <p:cNvCxnSpPr/>
            <p:nvPr/>
          </p:nvCxnSpPr>
          <p:spPr>
            <a:xfrm>
              <a:off x="3275047" y="2040991"/>
              <a:ext cx="1108307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67" name="Google Shape;167;p30"/>
          <p:cNvSpPr/>
          <p:nvPr/>
        </p:nvSpPr>
        <p:spPr>
          <a:xfrm>
            <a:off x="5971908" y="2952767"/>
            <a:ext cx="1010975" cy="673147"/>
          </a:xfrm>
          <a:prstGeom prst="roundRect">
            <a:avLst>
              <a:gd fmla="val 14529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semplificare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gli scambi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commerciali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1" name="Google Shape;151;p30"/>
          <p:cNvSpPr txBox="1"/>
          <p:nvPr/>
        </p:nvSpPr>
        <p:spPr>
          <a:xfrm>
            <a:off x="7520255" y="1134734"/>
            <a:ext cx="87294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studiano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68" name="Google Shape;168;p30"/>
          <p:cNvGrpSpPr/>
          <p:nvPr/>
        </p:nvGrpSpPr>
        <p:grpSpPr>
          <a:xfrm>
            <a:off x="7343401" y="1618907"/>
            <a:ext cx="1229869" cy="777266"/>
            <a:chOff x="1328111" y="1636941"/>
            <a:chExt cx="1229869" cy="777266"/>
          </a:xfrm>
        </p:grpSpPr>
        <p:grpSp>
          <p:nvGrpSpPr>
            <p:cNvPr id="169" name="Google Shape;169;p30"/>
            <p:cNvGrpSpPr/>
            <p:nvPr/>
          </p:nvGrpSpPr>
          <p:grpSpPr>
            <a:xfrm>
              <a:off x="1328111" y="1636941"/>
              <a:ext cx="1229869" cy="777266"/>
              <a:chOff x="4734900" y="1743009"/>
              <a:chExt cx="616098" cy="777266"/>
            </a:xfrm>
          </p:grpSpPr>
          <p:grpSp>
            <p:nvGrpSpPr>
              <p:cNvPr id="170" name="Google Shape;170;p30"/>
              <p:cNvGrpSpPr/>
              <p:nvPr/>
            </p:nvGrpSpPr>
            <p:grpSpPr>
              <a:xfrm>
                <a:off x="4734900" y="1743009"/>
                <a:ext cx="616098" cy="777266"/>
                <a:chOff x="1581060" y="1685216"/>
                <a:chExt cx="545541" cy="481478"/>
              </a:xfrm>
            </p:grpSpPr>
            <p:sp>
              <p:nvSpPr>
                <p:cNvPr id="171" name="Google Shape;171;p30"/>
                <p:cNvSpPr/>
                <p:nvPr/>
              </p:nvSpPr>
              <p:spPr>
                <a:xfrm>
                  <a:off x="1581060" y="1685216"/>
                  <a:ext cx="545541" cy="481478"/>
                </a:xfrm>
                <a:prstGeom prst="roundRect">
                  <a:avLst>
                    <a:gd fmla="val 22702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72" name="Google Shape;172;p30"/>
                <p:cNvCxnSpPr/>
                <p:nvPr/>
              </p:nvCxnSpPr>
              <p:spPr>
                <a:xfrm>
                  <a:off x="1620714" y="2021117"/>
                  <a:ext cx="437507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73" name="Google Shape;173;p30"/>
              <p:cNvSpPr txBox="1"/>
              <p:nvPr/>
            </p:nvSpPr>
            <p:spPr>
              <a:xfrm>
                <a:off x="4737959" y="1763856"/>
                <a:ext cx="516799" cy="477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le maree e le</a:t>
                </a:r>
                <a:endParaRPr/>
              </a:p>
              <a:p>
                <a:pPr indent="0" lvl="1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stelle (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4" name="Google Shape;174;p30"/>
            <p:cNvSpPr txBox="1"/>
            <p:nvPr/>
          </p:nvSpPr>
          <p:spPr>
            <a:xfrm>
              <a:off x="1328111" y="2001792"/>
              <a:ext cx="1189683" cy="3637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1006475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)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per navigare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75" name="Google Shape;175;p30"/>
            <p:cNvCxnSpPr/>
            <p:nvPr/>
          </p:nvCxnSpPr>
          <p:spPr>
            <a:xfrm>
              <a:off x="1869713" y="2042834"/>
              <a:ext cx="62561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176" name="Google Shape;176;p30"/>
          <p:cNvGrpSpPr/>
          <p:nvPr/>
        </p:nvGrpSpPr>
        <p:grpSpPr>
          <a:xfrm>
            <a:off x="3137685" y="4123468"/>
            <a:ext cx="1287791" cy="658286"/>
            <a:chOff x="4763013" y="1743007"/>
            <a:chExt cx="645121" cy="658286"/>
          </a:xfrm>
        </p:grpSpPr>
        <p:grpSp>
          <p:nvGrpSpPr>
            <p:cNvPr id="177" name="Google Shape;177;p30"/>
            <p:cNvGrpSpPr/>
            <p:nvPr/>
          </p:nvGrpSpPr>
          <p:grpSpPr>
            <a:xfrm>
              <a:off x="4765439" y="1743007"/>
              <a:ext cx="642695" cy="658286"/>
              <a:chOff x="1608102" y="1685216"/>
              <a:chExt cx="569092" cy="407776"/>
            </a:xfrm>
          </p:grpSpPr>
          <p:sp>
            <p:nvSpPr>
              <p:cNvPr id="178" name="Google Shape;178;p30"/>
              <p:cNvSpPr/>
              <p:nvPr/>
            </p:nvSpPr>
            <p:spPr>
              <a:xfrm>
                <a:off x="1608102" y="1685216"/>
                <a:ext cx="569092" cy="407776"/>
              </a:xfrm>
              <a:prstGeom prst="roundRect">
                <a:avLst>
                  <a:gd fmla="val 20497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79" name="Google Shape;179;p30"/>
              <p:cNvCxnSpPr/>
              <p:nvPr/>
            </p:nvCxnSpPr>
            <p:spPr>
              <a:xfrm>
                <a:off x="1638157" y="1787136"/>
                <a:ext cx="491619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0" name="Google Shape;180;p30"/>
            <p:cNvSpPr txBox="1"/>
            <p:nvPr/>
          </p:nvSpPr>
          <p:spPr>
            <a:xfrm>
              <a:off x="4763013" y="1955471"/>
              <a:ext cx="464700" cy="4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grandi e</a:t>
              </a:r>
              <a:endParaRPr/>
            </a:p>
            <a:p>
              <a:pPr indent="0" lvl="1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solide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1" name="Google Shape;181;p30"/>
          <p:cNvSpPr txBox="1"/>
          <p:nvPr/>
        </p:nvSpPr>
        <p:spPr>
          <a:xfrm>
            <a:off x="5991978" y="2428665"/>
            <a:ext cx="966910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per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82" name="Google Shape;182;p30"/>
          <p:cNvGrpSpPr/>
          <p:nvPr/>
        </p:nvGrpSpPr>
        <p:grpSpPr>
          <a:xfrm>
            <a:off x="6636558" y="4188657"/>
            <a:ext cx="1160320" cy="448707"/>
            <a:chOff x="1285505" y="2872396"/>
            <a:chExt cx="1160320" cy="448707"/>
          </a:xfrm>
        </p:grpSpPr>
        <p:grpSp>
          <p:nvGrpSpPr>
            <p:cNvPr id="183" name="Google Shape;183;p30"/>
            <p:cNvGrpSpPr/>
            <p:nvPr/>
          </p:nvGrpSpPr>
          <p:grpSpPr>
            <a:xfrm>
              <a:off x="1285505" y="2872396"/>
              <a:ext cx="1160320" cy="448707"/>
              <a:chOff x="4745373" y="1951715"/>
              <a:chExt cx="581258" cy="448707"/>
            </a:xfrm>
          </p:grpSpPr>
          <p:grpSp>
            <p:nvGrpSpPr>
              <p:cNvPr id="184" name="Google Shape;184;p30"/>
              <p:cNvGrpSpPr/>
              <p:nvPr/>
            </p:nvGrpSpPr>
            <p:grpSpPr>
              <a:xfrm>
                <a:off x="4745373" y="1951715"/>
                <a:ext cx="581258" cy="448707"/>
                <a:chOff x="1590336" y="1814498"/>
                <a:chExt cx="514692" cy="277952"/>
              </a:xfrm>
            </p:grpSpPr>
            <p:sp>
              <p:nvSpPr>
                <p:cNvPr id="185" name="Google Shape;185;p30"/>
                <p:cNvSpPr/>
                <p:nvPr/>
              </p:nvSpPr>
              <p:spPr>
                <a:xfrm>
                  <a:off x="1590336" y="1814498"/>
                  <a:ext cx="514692" cy="277952"/>
                </a:xfrm>
                <a:prstGeom prst="roundRect">
                  <a:avLst>
                    <a:gd fmla="val 17294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86" name="Google Shape;186;p30"/>
                <p:cNvCxnSpPr/>
                <p:nvPr/>
              </p:nvCxnSpPr>
              <p:spPr>
                <a:xfrm>
                  <a:off x="1699718" y="1936495"/>
                  <a:ext cx="369361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87" name="Google Shape;187;p30"/>
              <p:cNvSpPr txBox="1"/>
              <p:nvPr/>
            </p:nvSpPr>
            <p:spPr>
              <a:xfrm>
                <a:off x="4747603" y="1979278"/>
                <a:ext cx="157508" cy="284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l’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88" name="Google Shape;188;p30"/>
            <p:cNvCxnSpPr/>
            <p:nvPr/>
          </p:nvCxnSpPr>
          <p:spPr>
            <a:xfrm>
              <a:off x="1384336" y="3250761"/>
              <a:ext cx="100755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189" name="Google Shape;189;p30"/>
          <p:cNvGrpSpPr/>
          <p:nvPr/>
        </p:nvGrpSpPr>
        <p:grpSpPr>
          <a:xfrm>
            <a:off x="1491665" y="1694986"/>
            <a:ext cx="1283298" cy="284236"/>
            <a:chOff x="1617523" y="1685217"/>
            <a:chExt cx="569242" cy="176070"/>
          </a:xfrm>
        </p:grpSpPr>
        <p:sp>
          <p:nvSpPr>
            <p:cNvPr id="190" name="Google Shape;190;p30"/>
            <p:cNvSpPr/>
            <p:nvPr/>
          </p:nvSpPr>
          <p:spPr>
            <a:xfrm>
              <a:off x="1617523" y="1685217"/>
              <a:ext cx="569242" cy="176070"/>
            </a:xfrm>
            <a:prstGeom prst="roundRect">
              <a:avLst>
                <a:gd fmla="val 32972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91" name="Google Shape;191;p30"/>
            <p:cNvCxnSpPr/>
            <p:nvPr/>
          </p:nvCxnSpPr>
          <p:spPr>
            <a:xfrm>
              <a:off x="1671683" y="1822129"/>
              <a:ext cx="49162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92" name="Google Shape;192;p30"/>
          <p:cNvCxnSpPr>
            <a:stCxn id="141" idx="2"/>
            <a:endCxn id="190" idx="0"/>
          </p:cNvCxnSpPr>
          <p:nvPr/>
        </p:nvCxnSpPr>
        <p:spPr>
          <a:xfrm>
            <a:off x="2128734" y="1428236"/>
            <a:ext cx="4500" cy="266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3" name="Google Shape;193;p30"/>
          <p:cNvCxnSpPr>
            <a:stCxn id="152" idx="0"/>
            <a:endCxn id="190" idx="2"/>
          </p:cNvCxnSpPr>
          <p:nvPr/>
        </p:nvCxnSpPr>
        <p:spPr>
          <a:xfrm rot="10800000">
            <a:off x="2133297" y="1979293"/>
            <a:ext cx="1200" cy="215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4" name="Google Shape;194;p30"/>
          <p:cNvSpPr/>
          <p:nvPr/>
        </p:nvSpPr>
        <p:spPr>
          <a:xfrm>
            <a:off x="1532673" y="2678948"/>
            <a:ext cx="1205910" cy="448707"/>
          </a:xfrm>
          <a:prstGeom prst="roundRect">
            <a:avLst>
              <a:gd fmla="val 24434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re e un gruppo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di giudici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5" name="Google Shape;195;p30"/>
          <p:cNvGrpSpPr/>
          <p:nvPr/>
        </p:nvGrpSpPr>
        <p:grpSpPr>
          <a:xfrm>
            <a:off x="1490758" y="4088721"/>
            <a:ext cx="1283298" cy="284236"/>
            <a:chOff x="1617523" y="1685217"/>
            <a:chExt cx="569242" cy="176070"/>
          </a:xfrm>
        </p:grpSpPr>
        <p:sp>
          <p:nvSpPr>
            <p:cNvPr id="196" name="Google Shape;196;p30"/>
            <p:cNvSpPr/>
            <p:nvPr/>
          </p:nvSpPr>
          <p:spPr>
            <a:xfrm>
              <a:off x="1617523" y="1685217"/>
              <a:ext cx="569242" cy="176070"/>
            </a:xfrm>
            <a:prstGeom prst="roundRect">
              <a:avLst>
                <a:gd fmla="val 32972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97" name="Google Shape;197;p30"/>
            <p:cNvCxnSpPr/>
            <p:nvPr/>
          </p:nvCxnSpPr>
          <p:spPr>
            <a:xfrm>
              <a:off x="1671683" y="1822129"/>
              <a:ext cx="49162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98" name="Google Shape;198;p30"/>
          <p:cNvSpPr txBox="1"/>
          <p:nvPr/>
        </p:nvSpPr>
        <p:spPr>
          <a:xfrm>
            <a:off x="1693238" y="3562044"/>
            <a:ext cx="879007" cy="248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fondano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99" name="Google Shape;199;p30"/>
          <p:cNvCxnSpPr>
            <a:stCxn id="194" idx="2"/>
            <a:endCxn id="198" idx="0"/>
          </p:cNvCxnSpPr>
          <p:nvPr/>
        </p:nvCxnSpPr>
        <p:spPr>
          <a:xfrm flipH="1">
            <a:off x="2132628" y="3127655"/>
            <a:ext cx="3000" cy="434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0" name="Google Shape;200;p30"/>
          <p:cNvCxnSpPr>
            <a:stCxn id="198" idx="2"/>
            <a:endCxn id="196" idx="0"/>
          </p:cNvCxnSpPr>
          <p:nvPr/>
        </p:nvCxnSpPr>
        <p:spPr>
          <a:xfrm flipH="1">
            <a:off x="2132442" y="3810480"/>
            <a:ext cx="300" cy="278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01" name="Google Shape;201;p30"/>
          <p:cNvGrpSpPr/>
          <p:nvPr/>
        </p:nvGrpSpPr>
        <p:grpSpPr>
          <a:xfrm>
            <a:off x="3252663" y="1679417"/>
            <a:ext cx="1057794" cy="563554"/>
            <a:chOff x="4760653" y="1743009"/>
            <a:chExt cx="529904" cy="563554"/>
          </a:xfrm>
        </p:grpSpPr>
        <p:grpSp>
          <p:nvGrpSpPr>
            <p:cNvPr id="202" name="Google Shape;202;p30"/>
            <p:cNvGrpSpPr/>
            <p:nvPr/>
          </p:nvGrpSpPr>
          <p:grpSpPr>
            <a:xfrm>
              <a:off x="4765425" y="1743009"/>
              <a:ext cx="525132" cy="563554"/>
              <a:chOff x="1608103" y="1685216"/>
              <a:chExt cx="464996" cy="349094"/>
            </a:xfrm>
          </p:grpSpPr>
          <p:sp>
            <p:nvSpPr>
              <p:cNvPr id="203" name="Google Shape;203;p30"/>
              <p:cNvSpPr/>
              <p:nvPr/>
            </p:nvSpPr>
            <p:spPr>
              <a:xfrm>
                <a:off x="1608103" y="1685216"/>
                <a:ext cx="464996" cy="349094"/>
              </a:xfrm>
              <a:prstGeom prst="roundRect">
                <a:avLst>
                  <a:gd fmla="val 2270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04" name="Google Shape;204;p30"/>
              <p:cNvCxnSpPr/>
              <p:nvPr/>
            </p:nvCxnSpPr>
            <p:spPr>
              <a:xfrm>
                <a:off x="1640109" y="1992806"/>
                <a:ext cx="406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05" name="Google Shape;205;p30"/>
            <p:cNvSpPr txBox="1"/>
            <p:nvPr/>
          </p:nvSpPr>
          <p:spPr>
            <a:xfrm>
              <a:off x="4760653" y="1771921"/>
              <a:ext cx="515400" cy="43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artigianato,</a:t>
              </a:r>
              <a:endParaRPr/>
            </a:p>
            <a:p>
              <a:pPr indent="0" lvl="1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commercio 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6" name="Google Shape;206;p30"/>
          <p:cNvCxnSpPr>
            <a:stCxn id="138" idx="2"/>
            <a:endCxn id="203" idx="0"/>
          </p:cNvCxnSpPr>
          <p:nvPr/>
        </p:nvCxnSpPr>
        <p:spPr>
          <a:xfrm>
            <a:off x="3781506" y="1490350"/>
            <a:ext cx="4800" cy="189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07" name="Google Shape;207;p30"/>
          <p:cNvSpPr txBox="1"/>
          <p:nvPr/>
        </p:nvSpPr>
        <p:spPr>
          <a:xfrm>
            <a:off x="3342006" y="2415049"/>
            <a:ext cx="8790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lavorano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8" name="Google Shape;208;p30"/>
          <p:cNvSpPr txBox="1"/>
          <p:nvPr/>
        </p:nvSpPr>
        <p:spPr>
          <a:xfrm>
            <a:off x="3230406" y="3650275"/>
            <a:ext cx="1102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costruiscono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09" name="Google Shape;209;p30"/>
          <p:cNvCxnSpPr>
            <a:stCxn id="203" idx="2"/>
            <a:endCxn id="207" idx="0"/>
          </p:cNvCxnSpPr>
          <p:nvPr/>
        </p:nvCxnSpPr>
        <p:spPr>
          <a:xfrm flipH="1">
            <a:off x="3781522" y="2242971"/>
            <a:ext cx="4800" cy="172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0" name="Google Shape;210;p30"/>
          <p:cNvCxnSpPr>
            <a:stCxn id="207" idx="2"/>
            <a:endCxn id="163" idx="0"/>
          </p:cNvCxnSpPr>
          <p:nvPr/>
        </p:nvCxnSpPr>
        <p:spPr>
          <a:xfrm>
            <a:off x="3781506" y="2661349"/>
            <a:ext cx="0" cy="289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1" name="Google Shape;211;p30"/>
          <p:cNvCxnSpPr>
            <a:stCxn id="163" idx="2"/>
            <a:endCxn id="208" idx="0"/>
          </p:cNvCxnSpPr>
          <p:nvPr/>
        </p:nvCxnSpPr>
        <p:spPr>
          <a:xfrm>
            <a:off x="3781503" y="3487194"/>
            <a:ext cx="0" cy="163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2" name="Google Shape;212;p30"/>
          <p:cNvCxnSpPr>
            <a:stCxn id="208" idx="2"/>
            <a:endCxn id="178" idx="0"/>
          </p:cNvCxnSpPr>
          <p:nvPr/>
        </p:nvCxnSpPr>
        <p:spPr>
          <a:xfrm>
            <a:off x="3781506" y="3896575"/>
            <a:ext cx="2400" cy="226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13" name="Google Shape;213;p30"/>
          <p:cNvGrpSpPr/>
          <p:nvPr/>
        </p:nvGrpSpPr>
        <p:grpSpPr>
          <a:xfrm>
            <a:off x="4741529" y="2976815"/>
            <a:ext cx="1065920" cy="456014"/>
            <a:chOff x="3178101" y="1622442"/>
            <a:chExt cx="1065920" cy="456014"/>
          </a:xfrm>
        </p:grpSpPr>
        <p:grpSp>
          <p:nvGrpSpPr>
            <p:cNvPr id="214" name="Google Shape;214;p30"/>
            <p:cNvGrpSpPr/>
            <p:nvPr/>
          </p:nvGrpSpPr>
          <p:grpSpPr>
            <a:xfrm>
              <a:off x="3183201" y="1622442"/>
              <a:ext cx="1057324" cy="456014"/>
              <a:chOff x="1643503" y="1685217"/>
              <a:chExt cx="469005" cy="282478"/>
            </a:xfrm>
          </p:grpSpPr>
          <p:sp>
            <p:nvSpPr>
              <p:cNvPr id="215" name="Google Shape;215;p30"/>
              <p:cNvSpPr/>
              <p:nvPr/>
            </p:nvSpPr>
            <p:spPr>
              <a:xfrm>
                <a:off x="1643503" y="1685217"/>
                <a:ext cx="469005" cy="282478"/>
              </a:xfrm>
              <a:prstGeom prst="roundRect">
                <a:avLst>
                  <a:gd fmla="val 22533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16" name="Google Shape;216;p30"/>
              <p:cNvCxnSpPr/>
              <p:nvPr/>
            </p:nvCxnSpPr>
            <p:spPr>
              <a:xfrm>
                <a:off x="1677974" y="1803585"/>
                <a:ext cx="335783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17" name="Google Shape;217;p30"/>
            <p:cNvSpPr txBox="1"/>
            <p:nvPr/>
          </p:nvSpPr>
          <p:spPr>
            <a:xfrm>
              <a:off x="3178101" y="1663236"/>
              <a:ext cx="106592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798513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Ashtar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cxnSp>
        <p:nvCxnSpPr>
          <p:cNvPr id="218" name="Google Shape;218;p30"/>
          <p:cNvCxnSpPr>
            <a:stCxn id="144" idx="2"/>
            <a:endCxn id="153" idx="0"/>
          </p:cNvCxnSpPr>
          <p:nvPr/>
        </p:nvCxnSpPr>
        <p:spPr>
          <a:xfrm>
            <a:off x="5265315" y="1399207"/>
            <a:ext cx="2400" cy="302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9" name="Google Shape;219;p30"/>
          <p:cNvCxnSpPr>
            <a:stCxn id="154" idx="2"/>
            <a:endCxn id="215" idx="0"/>
          </p:cNvCxnSpPr>
          <p:nvPr/>
        </p:nvCxnSpPr>
        <p:spPr>
          <a:xfrm>
            <a:off x="5271010" y="2664757"/>
            <a:ext cx="4200" cy="312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20" name="Google Shape;220;p30"/>
          <p:cNvGrpSpPr/>
          <p:nvPr/>
        </p:nvGrpSpPr>
        <p:grpSpPr>
          <a:xfrm>
            <a:off x="5847581" y="1691472"/>
            <a:ext cx="1244447" cy="321177"/>
            <a:chOff x="4753108" y="1743014"/>
            <a:chExt cx="623401" cy="321177"/>
          </a:xfrm>
        </p:grpSpPr>
        <p:grpSp>
          <p:nvGrpSpPr>
            <p:cNvPr id="221" name="Google Shape;221;p30"/>
            <p:cNvGrpSpPr/>
            <p:nvPr/>
          </p:nvGrpSpPr>
          <p:grpSpPr>
            <a:xfrm>
              <a:off x="4756999" y="1743014"/>
              <a:ext cx="619510" cy="321177"/>
              <a:chOff x="1600630" y="1685216"/>
              <a:chExt cx="548563" cy="198953"/>
            </a:xfrm>
          </p:grpSpPr>
          <p:sp>
            <p:nvSpPr>
              <p:cNvPr id="222" name="Google Shape;222;p30"/>
              <p:cNvSpPr/>
              <p:nvPr/>
            </p:nvSpPr>
            <p:spPr>
              <a:xfrm>
                <a:off x="1600630" y="1685216"/>
                <a:ext cx="548563" cy="198953"/>
              </a:xfrm>
              <a:prstGeom prst="roundRect">
                <a:avLst>
                  <a:gd fmla="val 3297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23" name="Google Shape;223;p30"/>
              <p:cNvCxnSpPr/>
              <p:nvPr/>
            </p:nvCxnSpPr>
            <p:spPr>
              <a:xfrm>
                <a:off x="1698853" y="1832247"/>
                <a:ext cx="40629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24" name="Google Shape;224;p30"/>
            <p:cNvSpPr txBox="1"/>
            <p:nvPr/>
          </p:nvSpPr>
          <p:spPr>
            <a:xfrm>
              <a:off x="4753108" y="1812813"/>
              <a:ext cx="157521" cy="235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le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9" name="Google Shape;149;p30"/>
          <p:cNvSpPr txBox="1"/>
          <p:nvPr/>
        </p:nvSpPr>
        <p:spPr>
          <a:xfrm>
            <a:off x="6671715" y="3703092"/>
            <a:ext cx="108798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inventano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25" name="Google Shape;225;p30"/>
          <p:cNvCxnSpPr>
            <a:stCxn id="147" idx="2"/>
            <a:endCxn id="222" idx="0"/>
          </p:cNvCxnSpPr>
          <p:nvPr/>
        </p:nvCxnSpPr>
        <p:spPr>
          <a:xfrm>
            <a:off x="6467814" y="1383408"/>
            <a:ext cx="6000" cy="308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26" name="Google Shape;226;p30"/>
          <p:cNvCxnSpPr>
            <a:stCxn id="181" idx="0"/>
            <a:endCxn id="222" idx="2"/>
          </p:cNvCxnSpPr>
          <p:nvPr/>
        </p:nvCxnSpPr>
        <p:spPr>
          <a:xfrm rot="10800000">
            <a:off x="6473633" y="2012565"/>
            <a:ext cx="1800" cy="416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7" name="Google Shape;227;p30"/>
          <p:cNvCxnSpPr>
            <a:stCxn id="181" idx="2"/>
            <a:endCxn id="167" idx="0"/>
          </p:cNvCxnSpPr>
          <p:nvPr/>
        </p:nvCxnSpPr>
        <p:spPr>
          <a:xfrm>
            <a:off x="6475433" y="2674886"/>
            <a:ext cx="2100" cy="277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28" name="Google Shape;228;p30"/>
          <p:cNvCxnSpPr>
            <a:stCxn id="149" idx="2"/>
            <a:endCxn id="185" idx="0"/>
          </p:cNvCxnSpPr>
          <p:nvPr/>
        </p:nvCxnSpPr>
        <p:spPr>
          <a:xfrm>
            <a:off x="7215707" y="3949313"/>
            <a:ext cx="900" cy="239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29" name="Google Shape;229;p30"/>
          <p:cNvCxnSpPr>
            <a:stCxn id="151" idx="2"/>
            <a:endCxn id="171" idx="0"/>
          </p:cNvCxnSpPr>
          <p:nvPr/>
        </p:nvCxnSpPr>
        <p:spPr>
          <a:xfrm>
            <a:off x="7956726" y="1380955"/>
            <a:ext cx="1500" cy="237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30" name="Google Shape;230;p30"/>
          <p:cNvCxnSpPr>
            <a:stCxn id="152" idx="2"/>
            <a:endCxn id="194" idx="0"/>
          </p:cNvCxnSpPr>
          <p:nvPr/>
        </p:nvCxnSpPr>
        <p:spPr>
          <a:xfrm>
            <a:off x="2134497" y="2443429"/>
            <a:ext cx="1200" cy="235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