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9573294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9573294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7" y="75847"/>
            <a:ext cx="171970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diario.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2103457" y="147625"/>
            <a:ext cx="2028740" cy="1264198"/>
            <a:chOff x="2053123" y="147625"/>
            <a:chExt cx="2028740" cy="1264198"/>
          </a:xfrm>
        </p:grpSpPr>
        <p:sp>
          <p:nvSpPr>
            <p:cNvPr id="115" name="Google Shape;115;p29"/>
            <p:cNvSpPr/>
            <p:nvPr/>
          </p:nvSpPr>
          <p:spPr>
            <a:xfrm>
              <a:off x="2053123" y="315970"/>
              <a:ext cx="2028740" cy="1095853"/>
            </a:xfrm>
            <a:prstGeom prst="roundRect">
              <a:avLst>
                <a:gd fmla="val 9193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un testo in cui chi scrive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si rivolge alla pagina come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 un amico o a un’amica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 confidarsi. Può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essere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autentico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oppure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inventato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336785" y="147625"/>
              <a:ext cx="96837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4811844" y="33902"/>
            <a:ext cx="2620801" cy="934909"/>
            <a:chOff x="4484673" y="33902"/>
            <a:chExt cx="2620801" cy="934909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86683"/>
              <a:ext cx="2620801" cy="78212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scopo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di ricordare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momenti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importanti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della propria vita,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esprimere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sentimenti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ed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emozioni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anche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sfogarsi.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5662569" y="1050387"/>
            <a:ext cx="2617366" cy="755669"/>
            <a:chOff x="5679347" y="832273"/>
            <a:chExt cx="2617366" cy="755669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7" y="973851"/>
              <a:ext cx="2617366" cy="61409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Racconta episodi accaduti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realmente, o inventati, emozioni,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sentimenti, pensieri, fatti storici...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10" y="832273"/>
              <a:ext cx="78490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FATTI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5709336" y="2700754"/>
            <a:ext cx="2617367" cy="1376368"/>
            <a:chOff x="5726114" y="2230970"/>
            <a:chExt cx="2617367" cy="1376368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72927"/>
              <a:ext cx="2617367" cy="123441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Cita le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persone con cui si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relaziona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chi scrive: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familiari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insegnanti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amici, compagni e compagne di scuola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conoscenti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950809" y="2230970"/>
              <a:ext cx="894608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PERSONE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5690416" y="4146107"/>
            <a:ext cx="2636287" cy="936378"/>
            <a:chOff x="5707194" y="3642767"/>
            <a:chExt cx="2636287" cy="936378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4" y="3775592"/>
              <a:ext cx="2636287" cy="80355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Usa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linguaggio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informale,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semplice e spontaneo, buffo 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drammatico, a seconda delle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circostanze.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931889" y="3642767"/>
              <a:ext cx="1214525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LINGUAGGIO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9" name="Google Shape;129;p29"/>
          <p:cNvGrpSpPr/>
          <p:nvPr/>
        </p:nvGrpSpPr>
        <p:grpSpPr>
          <a:xfrm>
            <a:off x="2438600" y="3063361"/>
            <a:ext cx="2349099" cy="1720301"/>
            <a:chOff x="2203708" y="3507978"/>
            <a:chExt cx="2349099" cy="1720301"/>
          </a:xfrm>
        </p:grpSpPr>
        <p:sp>
          <p:nvSpPr>
            <p:cNvPr id="130" name="Google Shape;130;p29"/>
            <p:cNvSpPr/>
            <p:nvPr/>
          </p:nvSpPr>
          <p:spPr>
            <a:xfrm>
              <a:off x="2203708" y="3691168"/>
              <a:ext cx="2349099" cy="1537111"/>
            </a:xfrm>
            <a:prstGeom prst="roundRect">
              <a:avLst>
                <a:gd fmla="val 9955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scritto in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prima persona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; per questo l’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autore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(o l’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autrice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) è anche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narratore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protagonista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io, me, mi...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sono, ero...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ho un’idea...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8A0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mi ricordo...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1" name="Google Shape;131;p29"/>
            <p:cNvSpPr/>
            <p:nvPr/>
          </p:nvSpPr>
          <p:spPr>
            <a:xfrm>
              <a:off x="2423726" y="3507978"/>
              <a:ext cx="1909062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AUTORE E NARRATORE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2" name="Google Shape;132;p29"/>
          <p:cNvCxnSpPr>
            <a:stCxn id="118" idx="1"/>
            <a:endCxn id="133" idx="3"/>
          </p:cNvCxnSpPr>
          <p:nvPr/>
        </p:nvCxnSpPr>
        <p:spPr>
          <a:xfrm flipH="1">
            <a:off x="4475844" y="577747"/>
            <a:ext cx="336000" cy="18486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21" idx="1"/>
            <a:endCxn id="133" idx="3"/>
          </p:cNvCxnSpPr>
          <p:nvPr/>
        </p:nvCxnSpPr>
        <p:spPr>
          <a:xfrm flipH="1">
            <a:off x="4475769" y="1499011"/>
            <a:ext cx="1186800" cy="927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4" idx="1"/>
            <a:endCxn id="133" idx="3"/>
          </p:cNvCxnSpPr>
          <p:nvPr/>
        </p:nvCxnSpPr>
        <p:spPr>
          <a:xfrm rot="10800000">
            <a:off x="4476036" y="2426417"/>
            <a:ext cx="1233300" cy="1033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27" idx="1"/>
            <a:endCxn id="133" idx="3"/>
          </p:cNvCxnSpPr>
          <p:nvPr/>
        </p:nvCxnSpPr>
        <p:spPr>
          <a:xfrm rot="10800000">
            <a:off x="4476016" y="2426209"/>
            <a:ext cx="1214400" cy="22545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15" idx="2"/>
            <a:endCxn id="133" idx="1"/>
          </p:cNvCxnSpPr>
          <p:nvPr/>
        </p:nvCxnSpPr>
        <p:spPr>
          <a:xfrm rot="5400000">
            <a:off x="2421227" y="1729823"/>
            <a:ext cx="1014600" cy="378600"/>
          </a:xfrm>
          <a:prstGeom prst="bentConnector4">
            <a:avLst>
              <a:gd fmla="val 90373" name="adj1"/>
              <a:gd fmla="val 51768" name="adj2"/>
            </a:avLst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grpSp>
        <p:nvGrpSpPr>
          <p:cNvPr id="138" name="Google Shape;138;p29"/>
          <p:cNvGrpSpPr/>
          <p:nvPr/>
        </p:nvGrpSpPr>
        <p:grpSpPr>
          <a:xfrm>
            <a:off x="5711949" y="1857501"/>
            <a:ext cx="2617366" cy="755669"/>
            <a:chOff x="5679347" y="832273"/>
            <a:chExt cx="2617366" cy="755669"/>
          </a:xfrm>
        </p:grpSpPr>
        <p:sp>
          <p:nvSpPr>
            <p:cNvPr id="139" name="Google Shape;139;p29"/>
            <p:cNvSpPr/>
            <p:nvPr/>
          </p:nvSpPr>
          <p:spPr>
            <a:xfrm>
              <a:off x="5679347" y="973851"/>
              <a:ext cx="2617366" cy="61409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Generalmente riporta la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data del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giorno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 cui scrive e 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luoghi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 cui si sono svolti i fatti.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0" name="Google Shape;140;p29"/>
            <p:cNvSpPr/>
            <p:nvPr/>
          </p:nvSpPr>
          <p:spPr>
            <a:xfrm>
              <a:off x="5950809" y="832273"/>
              <a:ext cx="1449233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TEMPO E LUOGO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41" name="Google Shape;141;p29"/>
          <p:cNvCxnSpPr>
            <a:stCxn id="139" idx="1"/>
            <a:endCxn id="133" idx="3"/>
          </p:cNvCxnSpPr>
          <p:nvPr/>
        </p:nvCxnSpPr>
        <p:spPr>
          <a:xfrm flipH="1">
            <a:off x="4475949" y="2306125"/>
            <a:ext cx="1236000" cy="1203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42" name="Google Shape;142;p29"/>
          <p:cNvCxnSpPr>
            <a:stCxn id="131" idx="0"/>
            <a:endCxn id="133" idx="2"/>
          </p:cNvCxnSpPr>
          <p:nvPr/>
        </p:nvCxnSpPr>
        <p:spPr>
          <a:xfrm rot="10800000">
            <a:off x="3607749" y="2647261"/>
            <a:ext cx="5400" cy="4161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sp>
        <p:nvSpPr>
          <p:cNvPr id="133" name="Google Shape;133;p29"/>
          <p:cNvSpPr/>
          <p:nvPr/>
        </p:nvSpPr>
        <p:spPr>
          <a:xfrm>
            <a:off x="2739370" y="2205448"/>
            <a:ext cx="1736521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IL DIARIO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