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26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74" r:id="rId4"/>
    <p:sldMasterId id="2147483675" r:id="rId5"/>
  </p:sldMasterIdLst>
  <p:notesMasterIdLst>
    <p:notesMasterId r:id="rId6"/>
  </p:notesMasterIdLst>
  <p:sldIdLst>
    <p:sldId id="256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/Relationships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228b9573294_2_59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11" name="Google Shape;111;g228b9573294_2_5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Relationship Id="rId2" Type="http://schemas.openxmlformats.org/officeDocument/2006/relationships/image" Target="../media/image2.png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vuoto">
  <p:cSld name="Titoletto + vuoto">
    <p:bg>
      <p:bgPr>
        <a:solidFill>
          <a:schemeClr val="lt1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showMasterSp="0">
  <p:cSld name="Title Slide">
    <p:bg>
      <p:bgPr>
        <a:solidFill>
          <a:schemeClr val="accent1"/>
        </a:solidFill>
      </p:bgPr>
    </p:bg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5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5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1" name="Google Shape;61;p15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itle Slide" showMasterSp="0">
  <p:cSld name="2_Title Slide">
    <p:bg>
      <p:bgPr>
        <a:solidFill>
          <a:schemeClr val="accent1"/>
        </a:solidFill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6"/>
          <p:cNvSpPr txBox="1"/>
          <p:nvPr>
            <p:ph type="ctrTitle"/>
          </p:nvPr>
        </p:nvSpPr>
        <p:spPr>
          <a:xfrm>
            <a:off x="521506" y="1491856"/>
            <a:ext cx="67512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600"/>
              <a:buFont typeface="Verdana"/>
              <a:buNone/>
              <a:defRPr b="1" sz="56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16"/>
          <p:cNvSpPr txBox="1"/>
          <p:nvPr>
            <p:ph idx="1" type="subTitle"/>
          </p:nvPr>
        </p:nvSpPr>
        <p:spPr>
          <a:xfrm>
            <a:off x="521506" y="3651654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5" name="Google Shape;65;p16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itle Slide" showMasterSp="0">
  <p:cSld name="1_Title Slide">
    <p:bg>
      <p:bgPr>
        <a:solidFill>
          <a:schemeClr val="accent1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7"/>
          <p:cNvSpPr txBox="1"/>
          <p:nvPr>
            <p:ph type="ctrTitle"/>
          </p:nvPr>
        </p:nvSpPr>
        <p:spPr>
          <a:xfrm>
            <a:off x="521507" y="1491856"/>
            <a:ext cx="4965000" cy="215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27272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Font typeface="Verdana"/>
              <a:buNone/>
              <a:defRPr b="1" sz="52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8" name="Google Shape;68;p17"/>
          <p:cNvSpPr txBox="1"/>
          <p:nvPr>
            <p:ph idx="1" type="subTitle"/>
          </p:nvPr>
        </p:nvSpPr>
        <p:spPr>
          <a:xfrm>
            <a:off x="521507" y="3651654"/>
            <a:ext cx="49695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b" bIns="43125" lIns="86325" spcFirstLastPara="1" rIns="86325" wrap="square" tIns="43125">
            <a:normAutofit/>
          </a:bodyPr>
          <a:lstStyle>
            <a:lvl1pPr lv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 sz="2400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 sz="19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pic>
        <p:nvPicPr>
          <p:cNvPr id="69" name="Google Shape;69;p17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521506" y="411957"/>
            <a:ext cx="105012" cy="76952"/>
          </a:xfrm>
          <a:prstGeom prst="rect">
            <a:avLst/>
          </a:prstGeom>
          <a:noFill/>
          <a:ln>
            <a:noFill/>
          </a:ln>
        </p:spPr>
      </p:pic>
      <p:sp>
        <p:nvSpPr>
          <p:cNvPr id="70" name="Google Shape;70;p17"/>
          <p:cNvSpPr/>
          <p:nvPr>
            <p:ph idx="2" type="pic"/>
          </p:nvPr>
        </p:nvSpPr>
        <p:spPr>
          <a:xfrm>
            <a:off x="5922305" y="0"/>
            <a:ext cx="3221700" cy="51435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itolo + Immagine">
  <p:cSld name="Capitolo + Immagine">
    <p:bg>
      <p:bgPr>
        <a:solidFill>
          <a:schemeClr val="dk2"/>
        </a:solidFill>
      </p:bgPr>
    </p:bg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8"/>
          <p:cNvSpPr/>
          <p:nvPr>
            <p:ph idx="2" type="pic"/>
          </p:nvPr>
        </p:nvSpPr>
        <p:spPr>
          <a:xfrm>
            <a:off x="4572106" y="0"/>
            <a:ext cx="4572000" cy="5143500"/>
          </a:xfrm>
          <a:prstGeom prst="rect">
            <a:avLst/>
          </a:prstGeom>
          <a:noFill/>
          <a:ln>
            <a:noFill/>
          </a:ln>
        </p:spPr>
      </p:sp>
      <p:sp>
        <p:nvSpPr>
          <p:cNvPr id="73" name="Google Shape;73;p18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Capitolo + Immagine">
  <p:cSld name="1_Capitolo + Immagine">
    <p:bg>
      <p:bgPr>
        <a:solidFill>
          <a:schemeClr val="dk2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9"/>
          <p:cNvSpPr txBox="1"/>
          <p:nvPr>
            <p:ph idx="1" type="body"/>
          </p:nvPr>
        </p:nvSpPr>
        <p:spPr>
          <a:xfrm>
            <a:off x="521506" y="411957"/>
            <a:ext cx="33996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rgbClr val="CE002A"/>
              </a:buClr>
              <a:buSzPts val="3900"/>
              <a:buNone/>
              <a:defRPr b="1" sz="3900">
                <a:solidFill>
                  <a:srgbClr val="CE002A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33655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76" name="Google Shape;76;p19"/>
          <p:cNvSpPr/>
          <p:nvPr/>
        </p:nvSpPr>
        <p:spPr>
          <a:xfrm>
            <a:off x="4572106" y="0"/>
            <a:ext cx="4572000" cy="5143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77" name="Google Shape;77;p19"/>
          <p:cNvSpPr txBox="1"/>
          <p:nvPr>
            <p:ph idx="2" type="body"/>
          </p:nvPr>
        </p:nvSpPr>
        <p:spPr>
          <a:xfrm>
            <a:off x="4842618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1">
  <p:cSld name="Concetto chiave 01">
    <p:bg>
      <p:bgPr>
        <a:solidFill>
          <a:schemeClr val="dk2"/>
        </a:solidFill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20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CE002A"/>
              </a:buClr>
              <a:buSzPts val="3900"/>
              <a:buFont typeface="Verdana"/>
              <a:buNone/>
              <a:defRPr b="1" sz="3900">
                <a:solidFill>
                  <a:srgbClr val="CE002A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cetto chiave 02">
  <p:cSld name="Concetto chiave 02">
    <p:bg>
      <p:bgPr>
        <a:solidFill>
          <a:schemeClr val="lt1"/>
        </a:solidFill>
      </p:bgPr>
    </p:bg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21"/>
          <p:cNvSpPr txBox="1"/>
          <p:nvPr>
            <p:ph type="ctrTitle"/>
          </p:nvPr>
        </p:nvSpPr>
        <p:spPr>
          <a:xfrm>
            <a:off x="521506" y="411957"/>
            <a:ext cx="81015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900"/>
              <a:buFont typeface="Verdana"/>
              <a:buNone/>
              <a:defRPr b="1" sz="3900">
                <a:solidFill>
                  <a:schemeClr val="accent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esto + 1 Immagine">
  <p:cSld name="Testo + 1 Immagine">
    <p:bg>
      <p:bgPr>
        <a:solidFill>
          <a:schemeClr val="lt1"/>
        </a:solidFill>
      </p:bgPr>
    </p:bg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22"/>
          <p:cNvSpPr txBox="1"/>
          <p:nvPr>
            <p:ph idx="1" type="body"/>
          </p:nvPr>
        </p:nvSpPr>
        <p:spPr>
          <a:xfrm>
            <a:off x="521505" y="411957"/>
            <a:ext cx="67512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4" name="Google Shape;84;p22"/>
          <p:cNvSpPr txBox="1"/>
          <p:nvPr>
            <p:ph idx="2" type="body"/>
          </p:nvPr>
        </p:nvSpPr>
        <p:spPr>
          <a:xfrm>
            <a:off x="521505" y="1491857"/>
            <a:ext cx="67512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abella">
  <p:cSld name="Tabella">
    <p:bg>
      <p:bgPr>
        <a:solidFill>
          <a:schemeClr val="lt1"/>
        </a:solidFill>
      </p:bgPr>
    </p:bg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3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87" name="Google Shape;87;p23"/>
          <p:cNvSpPr txBox="1"/>
          <p:nvPr>
            <p:ph idx="2" type="body"/>
          </p:nvPr>
        </p:nvSpPr>
        <p:spPr>
          <a:xfrm>
            <a:off x="4842618" y="411958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33333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2_Testo + 1 Immagine">
  <p:cSld name="2_Testo + 1 Immagine">
    <p:bg>
      <p:bgPr>
        <a:solidFill>
          <a:schemeClr val="lt1"/>
        </a:solidFill>
      </p:bgPr>
    </p:bg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24"/>
          <p:cNvSpPr txBox="1"/>
          <p:nvPr>
            <p:ph idx="1" type="body"/>
          </p:nvPr>
        </p:nvSpPr>
        <p:spPr>
          <a:xfrm>
            <a:off x="521506" y="411957"/>
            <a:ext cx="3780000" cy="10800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0" name="Google Shape;90;p24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  <p:sp>
        <p:nvSpPr>
          <p:cNvPr id="91" name="Google Shape;91;p24"/>
          <p:cNvSpPr txBox="1"/>
          <p:nvPr>
            <p:ph idx="3" type="body"/>
          </p:nvPr>
        </p:nvSpPr>
        <p:spPr>
          <a:xfrm>
            <a:off x="521506" y="1491857"/>
            <a:ext cx="3780000" cy="323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5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200"/>
              <a:buNone/>
              <a:defRPr sz="22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1_Testo + 1 Immagine">
  <p:cSld name="1_Testo + 1 Immagine">
    <p:bg>
      <p:bgPr>
        <a:solidFill>
          <a:schemeClr val="lt1"/>
        </a:solidFill>
      </p:bgPr>
    </p:bg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5"/>
          <p:cNvSpPr txBox="1"/>
          <p:nvPr>
            <p:ph idx="1" type="body"/>
          </p:nvPr>
        </p:nvSpPr>
        <p:spPr>
          <a:xfrm>
            <a:off x="521506" y="411957"/>
            <a:ext cx="3780000" cy="43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4" name="Google Shape;94;p25"/>
          <p:cNvSpPr/>
          <p:nvPr>
            <p:ph idx="2" type="pic"/>
          </p:nvPr>
        </p:nvSpPr>
        <p:spPr>
          <a:xfrm>
            <a:off x="4572106" y="411957"/>
            <a:ext cx="4050600" cy="4319700"/>
          </a:xfrm>
          <a:prstGeom prst="rect">
            <a:avLst/>
          </a:prstGeom>
          <a:noFill/>
          <a:ln>
            <a:noFill/>
          </a:ln>
        </p:spPr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  <p15:guide id="3" pos="202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1179">
          <p15:clr>
            <a:srgbClr val="FBAE40"/>
          </p15:clr>
        </p15:guide>
        <p15:guide id="9" pos="329">
          <p15:clr>
            <a:srgbClr val="FBAE40"/>
          </p15:clr>
        </p15:guide>
        <p15:guide id="10" pos="3731">
          <p15:clr>
            <a:srgbClr val="FBAE40"/>
          </p15:clr>
        </p15:guide>
        <p15:guide id="11" pos="4581">
          <p15:clr>
            <a:srgbClr val="FBAE40"/>
          </p15:clr>
        </p15:guide>
        <p15:guide id="12" pos="5431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3 colonne Txt + Img">
  <p:cSld name="3 colonne Txt + Img">
    <p:bg>
      <p:bgPr>
        <a:solidFill>
          <a:schemeClr val="lt1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6"/>
          <p:cNvSpPr/>
          <p:nvPr>
            <p:ph idx="2" type="pic"/>
          </p:nvPr>
        </p:nvSpPr>
        <p:spPr>
          <a:xfrm>
            <a:off x="521506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7" name="Google Shape;97;p26"/>
          <p:cNvSpPr txBox="1"/>
          <p:nvPr>
            <p:ph idx="1" type="body"/>
          </p:nvPr>
        </p:nvSpPr>
        <p:spPr>
          <a:xfrm>
            <a:off x="521506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98" name="Google Shape;98;p26"/>
          <p:cNvSpPr/>
          <p:nvPr>
            <p:ph idx="3" type="pic"/>
          </p:nvPr>
        </p:nvSpPr>
        <p:spPr>
          <a:xfrm>
            <a:off x="3371928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99" name="Google Shape;99;p26"/>
          <p:cNvSpPr txBox="1"/>
          <p:nvPr>
            <p:ph idx="4" type="body"/>
          </p:nvPr>
        </p:nvSpPr>
        <p:spPr>
          <a:xfrm>
            <a:off x="3371928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0" name="Google Shape;100;p26"/>
          <p:cNvSpPr/>
          <p:nvPr>
            <p:ph idx="5" type="pic"/>
          </p:nvPr>
        </p:nvSpPr>
        <p:spPr>
          <a:xfrm>
            <a:off x="6193283" y="1113237"/>
            <a:ext cx="2430000" cy="1458900"/>
          </a:xfrm>
          <a:prstGeom prst="rect">
            <a:avLst/>
          </a:prstGeom>
          <a:noFill/>
          <a:ln>
            <a:noFill/>
          </a:ln>
        </p:spPr>
      </p:sp>
      <p:sp>
        <p:nvSpPr>
          <p:cNvPr id="101" name="Google Shape;101;p26"/>
          <p:cNvSpPr txBox="1"/>
          <p:nvPr>
            <p:ph idx="6" type="body"/>
          </p:nvPr>
        </p:nvSpPr>
        <p:spPr>
          <a:xfrm>
            <a:off x="6193283" y="2891599"/>
            <a:ext cx="2430000" cy="18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22222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700"/>
              <a:buNone/>
              <a:defRPr sz="17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  <p:sp>
        <p:nvSpPr>
          <p:cNvPr id="102" name="Google Shape;102;p26"/>
          <p:cNvSpPr txBox="1"/>
          <p:nvPr>
            <p:ph idx="7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2200"/>
              <a:buNone/>
              <a:defRPr b="1" sz="22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pos="2114">
          <p15:clr>
            <a:srgbClr val="FBAE40"/>
          </p15:clr>
        </p15:guide>
        <p15:guide id="3" pos="1859">
          <p15:clr>
            <a:srgbClr val="FBAE40"/>
          </p15:clr>
        </p15:guide>
        <p15:guide id="4" orient="horz" pos="940">
          <p15:clr>
            <a:srgbClr val="FBAE40"/>
          </p15:clr>
        </p15:guide>
        <p15:guide id="5" orient="horz" pos="259">
          <p15:clr>
            <a:srgbClr val="FBAE40"/>
          </p15:clr>
        </p15:guide>
        <p15:guide id="6" orient="horz" pos="2300">
          <p15:clr>
            <a:srgbClr val="FBAE40"/>
          </p15:clr>
        </p15:guide>
        <p15:guide id="7" orient="horz" pos="2981">
          <p15:clr>
            <a:srgbClr val="FBAE40"/>
          </p15:clr>
        </p15:guide>
        <p15:guide id="8" pos="329">
          <p15:clr>
            <a:srgbClr val="FBAE40"/>
          </p15:clr>
        </p15:guide>
        <p15:guide id="9" pos="3901">
          <p15:clr>
            <a:srgbClr val="FBAE40"/>
          </p15:clr>
        </p15:guide>
        <p15:guide id="10" pos="3662">
          <p15:clr>
            <a:srgbClr val="FBAE40"/>
          </p15:clr>
        </p15:guide>
        <p15:guide id="11" pos="5431">
          <p15:clr>
            <a:srgbClr val="FBAE40"/>
          </p15:clr>
        </p15:guide>
        <p15:guide id="12" orient="horz" pos="1620">
          <p15:clr>
            <a:srgbClr val="FBAE40"/>
          </p15:clr>
        </p15:guide>
        <p15:guide id="13" orient="horz" pos="701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oletto + Immagine">
  <p:cSld name="Titoletto + Immagine">
    <p:bg>
      <p:bgPr>
        <a:solidFill>
          <a:schemeClr val="l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7"/>
          <p:cNvSpPr/>
          <p:nvPr>
            <p:ph idx="2" type="pic"/>
          </p:nvPr>
        </p:nvSpPr>
        <p:spPr>
          <a:xfrm>
            <a:off x="521506" y="111323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5" name="Google Shape;105;p27"/>
          <p:cNvSpPr txBox="1"/>
          <p:nvPr>
            <p:ph idx="1" type="body"/>
          </p:nvPr>
        </p:nvSpPr>
        <p:spPr>
          <a:xfrm>
            <a:off x="521506" y="411371"/>
            <a:ext cx="8101500" cy="350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ts val="1900"/>
              <a:buNone/>
              <a:defRPr b="1" sz="1900">
                <a:solidFill>
                  <a:schemeClr val="accent1"/>
                </a:solidFill>
              </a:defRPr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480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701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magina + didascalia">
  <p:cSld name="Immagina + didascalia">
    <p:bg>
      <p:bgPr>
        <a:solidFill>
          <a:schemeClr val="lt1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8"/>
          <p:cNvSpPr/>
          <p:nvPr>
            <p:ph idx="2" type="pic"/>
          </p:nvPr>
        </p:nvSpPr>
        <p:spPr>
          <a:xfrm>
            <a:off x="521507" y="411957"/>
            <a:ext cx="8101500" cy="3618300"/>
          </a:xfrm>
          <a:prstGeom prst="rect">
            <a:avLst/>
          </a:prstGeom>
          <a:noFill/>
          <a:ln>
            <a:noFill/>
          </a:ln>
        </p:spPr>
      </p:sp>
      <p:sp>
        <p:nvSpPr>
          <p:cNvPr id="108" name="Google Shape;108;p28"/>
          <p:cNvSpPr txBox="1"/>
          <p:nvPr>
            <p:ph idx="1" type="body"/>
          </p:nvPr>
        </p:nvSpPr>
        <p:spPr>
          <a:xfrm>
            <a:off x="521506" y="4030274"/>
            <a:ext cx="8101500" cy="701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indent="-228600" lvl="0" marL="457200" algn="l">
              <a:lnSpc>
                <a:spcPct val="146666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336550" lvl="1" marL="914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2pPr>
            <a:lvl3pPr indent="-228600" lvl="2" marL="1371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None/>
              <a:defRPr/>
            </a:lvl3pPr>
            <a:lvl4pPr indent="-336550" lvl="3" marL="1828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4pPr>
            <a:lvl5pPr indent="-336550" lvl="4" marL="22860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5pPr>
            <a:lvl6pPr indent="-336550" lvl="5" marL="27432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6pPr>
            <a:lvl7pPr indent="-336550" lvl="6" marL="32004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7pPr>
            <a:lvl8pPr indent="-336550" lvl="7" marL="3657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8pPr>
            <a:lvl9pPr indent="-336550" lvl="8" marL="41148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Char char="•"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2539">
          <p15:clr>
            <a:srgbClr val="FBAE40"/>
          </p15:clr>
        </p15:guide>
        <p15:guide id="2" orient="horz" pos="259">
          <p15:clr>
            <a:srgbClr val="FBAE40"/>
          </p15:clr>
        </p15:guide>
        <p15:guide id="3" orient="horz" pos="2981">
          <p15:clr>
            <a:srgbClr val="FBAE40"/>
          </p15:clr>
        </p15:guide>
        <p15:guide id="4" pos="329">
          <p15:clr>
            <a:srgbClr val="FBAE40"/>
          </p15:clr>
        </p15:guide>
        <p15:guide id="5" pos="5431">
          <p15:clr>
            <a:srgbClr val="FBAE40"/>
          </p15:clr>
        </p15:guide>
        <p15:guide id="6" orient="horz" pos="276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1.xml"/><Relationship Id="rId10" Type="http://schemas.openxmlformats.org/officeDocument/2006/relationships/slideLayout" Target="../slideLayouts/slideLayout20.xml"/><Relationship Id="rId13" Type="http://schemas.openxmlformats.org/officeDocument/2006/relationships/slideLayout" Target="../slideLayouts/slideLayout23.xml"/><Relationship Id="rId12" Type="http://schemas.openxmlformats.org/officeDocument/2006/relationships/slideLayout" Target="../slideLayouts/slideLayout22.xml"/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2.xml"/><Relationship Id="rId3" Type="http://schemas.openxmlformats.org/officeDocument/2006/relationships/slideLayout" Target="../slideLayouts/slideLayout13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Relationship Id="rId15" Type="http://schemas.openxmlformats.org/officeDocument/2006/relationships/slideLayout" Target="../slideLayouts/slideLayout25.xml"/><Relationship Id="rId14" Type="http://schemas.openxmlformats.org/officeDocument/2006/relationships/slideLayout" Target="../slideLayouts/slideLayout24.xml"/><Relationship Id="rId17" Type="http://schemas.openxmlformats.org/officeDocument/2006/relationships/theme" Target="../theme/theme3.xml"/><Relationship Id="rId16" Type="http://schemas.openxmlformats.org/officeDocument/2006/relationships/slideLayout" Target="../slideLayouts/slideLayout26.xml"/><Relationship Id="rId5" Type="http://schemas.openxmlformats.org/officeDocument/2006/relationships/slideLayout" Target="../slideLayouts/slideLayout15.xml"/><Relationship Id="rId6" Type="http://schemas.openxmlformats.org/officeDocument/2006/relationships/slideLayout" Target="../slideLayouts/slideLayout16.xml"/><Relationship Id="rId7" Type="http://schemas.openxmlformats.org/officeDocument/2006/relationships/slideLayout" Target="../slideLayouts/slideLayout17.xml"/><Relationship Id="rId8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i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8665" y="273845"/>
            <a:ext cx="78870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3125" lIns="86325" spcFirstLastPara="1" rIns="86325" wrap="square" tIns="4312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00"/>
              <a:buFont typeface="Verdana"/>
              <a:buNone/>
              <a:defRPr b="1" i="0" sz="3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628665" y="1369222"/>
            <a:ext cx="7887000" cy="32637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normAutofit/>
          </a:bodyPr>
          <a:lstStyle>
            <a:lvl1pPr indent="-4191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Arial"/>
              <a:buChar char="•"/>
              <a:defRPr b="0" i="0" sz="30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2pPr>
            <a:lvl3pPr indent="-349250" lvl="2" marL="1371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900"/>
              <a:buFont typeface="Arial"/>
              <a:buChar char="•"/>
              <a:defRPr b="0" i="0" sz="19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3pPr>
            <a:lvl4pPr indent="-336550" lvl="3" marL="1828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4pPr>
            <a:lvl5pPr indent="-317500" lvl="4" marL="22860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5pPr>
            <a:lvl6pPr indent="-336550" lvl="5" marL="27432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6pPr>
            <a:lvl7pPr indent="-336550" lvl="6" marL="32004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7pPr>
            <a:lvl8pPr indent="-336550" lvl="7" marL="36576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8pPr>
            <a:lvl9pPr indent="-336550" lvl="8" marL="4114800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700"/>
              <a:buFont typeface="Arial"/>
              <a:buChar char="•"/>
              <a:defRPr b="0" i="0" sz="1700" u="none" cap="none" strike="noStrike">
                <a:solidFill>
                  <a:schemeClr val="dk1"/>
                </a:solidFill>
                <a:latin typeface="Verdana"/>
                <a:ea typeface="Verdana"/>
                <a:cs typeface="Verdana"/>
                <a:sym typeface="Verdana"/>
              </a:defRPr>
            </a:lvl9pPr>
          </a:lstStyle>
          <a:p/>
        </p:txBody>
      </p:sp>
      <p:sp>
        <p:nvSpPr>
          <p:cNvPr id="53" name="Google Shape;53;p13"/>
          <p:cNvSpPr/>
          <p:nvPr/>
        </p:nvSpPr>
        <p:spPr>
          <a:xfrm>
            <a:off x="0" y="4653386"/>
            <a:ext cx="490200" cy="4902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3125" lIns="86325" spcFirstLastPara="1" rIns="86325" wrap="square" tIns="431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pic>
        <p:nvPicPr>
          <p:cNvPr id="54" name="Google Shape;54;p13"/>
          <p:cNvPicPr preferRelativeResize="0"/>
          <p:nvPr/>
        </p:nvPicPr>
        <p:blipFill rotWithShape="1">
          <a:blip r:embed="rId1">
            <a:alphaModFix/>
          </a:blip>
          <a:srcRect b="0" l="0" r="0" t="0"/>
          <a:stretch/>
        </p:blipFill>
        <p:spPr>
          <a:xfrm>
            <a:off x="27586" y="4918659"/>
            <a:ext cx="252545" cy="185199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7987435" y="4728420"/>
            <a:ext cx="138600" cy="348900"/>
          </a:xfrm>
          <a:prstGeom prst="rect">
            <a:avLst/>
          </a:prstGeom>
          <a:noFill/>
          <a:ln>
            <a:noFill/>
          </a:ln>
        </p:spPr>
        <p:txBody>
          <a:bodyPr anchorCtr="0" anchor="t" bIns="43125" lIns="86325" spcFirstLastPara="1" rIns="86325" wrap="square" tIns="431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Arial"/>
              <a:buNone/>
            </a:pPr>
            <a:r>
              <a:t/>
            </a:r>
            <a:endParaRPr b="0" i="0" sz="1700" u="none" cap="none" strike="noStrike">
              <a:solidFill>
                <a:schemeClr val="dk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  <p:sldLayoutId id="2147483669" r:id="rId12"/>
    <p:sldLayoutId id="2147483670" r:id="rId13"/>
    <p:sldLayoutId id="2147483671" r:id="rId14"/>
    <p:sldLayoutId id="2147483672" r:id="rId15"/>
    <p:sldLayoutId id="2147483673" r:id="rId1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9"/>
          <p:cNvSpPr txBox="1"/>
          <p:nvPr/>
        </p:nvSpPr>
        <p:spPr>
          <a:xfrm>
            <a:off x="108857" y="75847"/>
            <a:ext cx="1719701" cy="70788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-171450" lvl="0" marL="17145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E20016"/>
              </a:buClr>
              <a:buSzPts val="1000"/>
              <a:buFont typeface="Arial"/>
              <a:buChar char="•"/>
            </a:pPr>
            <a:r>
              <a:rPr b="1" i="0" lang="it" sz="1000" u="none" cap="none" strike="noStrike">
                <a:solidFill>
                  <a:srgbClr val="0058A0"/>
                </a:solidFill>
                <a:latin typeface="Verdana"/>
                <a:ea typeface="Verdana"/>
                <a:cs typeface="Verdana"/>
                <a:sym typeface="Verdana"/>
              </a:rPr>
              <a:t>Leggi la mappa che riassume le caratteristiche del diario.</a:t>
            </a:r>
            <a:endParaRPr b="0" i="0" sz="10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grpSp>
        <p:nvGrpSpPr>
          <p:cNvPr id="114" name="Google Shape;114;p29"/>
          <p:cNvGrpSpPr/>
          <p:nvPr/>
        </p:nvGrpSpPr>
        <p:grpSpPr>
          <a:xfrm>
            <a:off x="2103457" y="147625"/>
            <a:ext cx="2028740" cy="1264198"/>
            <a:chOff x="2053123" y="147625"/>
            <a:chExt cx="2028740" cy="1264198"/>
          </a:xfrm>
        </p:grpSpPr>
        <p:sp>
          <p:nvSpPr>
            <p:cNvPr id="115" name="Google Shape;115;p29"/>
            <p:cNvSpPr/>
            <p:nvPr/>
          </p:nvSpPr>
          <p:spPr>
            <a:xfrm>
              <a:off x="2053123" y="315970"/>
              <a:ext cx="2028740" cy="1095853"/>
            </a:xfrm>
            <a:prstGeom prst="roundRect">
              <a:avLst>
                <a:gd fmla="val 9193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È un testo in cui chi scrive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si rivolge alla pagina come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a un amico o a un’amica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per confidarsi. Può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essere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autentico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oppure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inventato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16" name="Google Shape;116;p29"/>
            <p:cNvSpPr/>
            <p:nvPr/>
          </p:nvSpPr>
          <p:spPr>
            <a:xfrm>
              <a:off x="2336785" y="147625"/>
              <a:ext cx="968375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CHE COS’È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17" name="Google Shape;117;p29"/>
          <p:cNvGrpSpPr/>
          <p:nvPr/>
        </p:nvGrpSpPr>
        <p:grpSpPr>
          <a:xfrm>
            <a:off x="4811844" y="33902"/>
            <a:ext cx="2620801" cy="934909"/>
            <a:chOff x="4484673" y="33902"/>
            <a:chExt cx="2620801" cy="934909"/>
          </a:xfrm>
        </p:grpSpPr>
        <p:sp>
          <p:nvSpPr>
            <p:cNvPr id="118" name="Google Shape;118;p29"/>
            <p:cNvSpPr/>
            <p:nvPr/>
          </p:nvSpPr>
          <p:spPr>
            <a:xfrm>
              <a:off x="4484673" y="186683"/>
              <a:ext cx="2620801" cy="782128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Ha lo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scopo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di ricordare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momenti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importanti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della propria vita,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esprimere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sentimenti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ed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emozioni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e anche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sfogarsi.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19" name="Google Shape;119;p29"/>
            <p:cNvSpPr/>
            <p:nvPr/>
          </p:nvSpPr>
          <p:spPr>
            <a:xfrm>
              <a:off x="4667236" y="33902"/>
              <a:ext cx="698276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SCOPO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0" name="Google Shape;120;p29"/>
          <p:cNvGrpSpPr/>
          <p:nvPr/>
        </p:nvGrpSpPr>
        <p:grpSpPr>
          <a:xfrm>
            <a:off x="5662569" y="1050387"/>
            <a:ext cx="2617366" cy="755669"/>
            <a:chOff x="5679347" y="832273"/>
            <a:chExt cx="2617366" cy="755669"/>
          </a:xfrm>
        </p:grpSpPr>
        <p:sp>
          <p:nvSpPr>
            <p:cNvPr id="121" name="Google Shape;121;p29"/>
            <p:cNvSpPr/>
            <p:nvPr/>
          </p:nvSpPr>
          <p:spPr>
            <a:xfrm>
              <a:off x="5679347" y="973851"/>
              <a:ext cx="2617366" cy="614091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Racconta episodi accaduti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realmente, o inventati, emozioni,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sentimenti, pensieri, fatti storici...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22" name="Google Shape;122;p29"/>
            <p:cNvSpPr/>
            <p:nvPr/>
          </p:nvSpPr>
          <p:spPr>
            <a:xfrm>
              <a:off x="5950810" y="832273"/>
              <a:ext cx="784906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FATTI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3" name="Google Shape;123;p29"/>
          <p:cNvGrpSpPr/>
          <p:nvPr/>
        </p:nvGrpSpPr>
        <p:grpSpPr>
          <a:xfrm>
            <a:off x="5709336" y="2700754"/>
            <a:ext cx="2617367" cy="1376368"/>
            <a:chOff x="5726114" y="2230970"/>
            <a:chExt cx="2617367" cy="1376368"/>
          </a:xfrm>
        </p:grpSpPr>
        <p:sp>
          <p:nvSpPr>
            <p:cNvPr id="124" name="Google Shape;124;p29"/>
            <p:cNvSpPr/>
            <p:nvPr/>
          </p:nvSpPr>
          <p:spPr>
            <a:xfrm>
              <a:off x="5726114" y="2372927"/>
              <a:ext cx="2617367" cy="1234411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Cita le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persone con cui si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relaziona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chi scrive: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familiari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insegnanti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amici, compagni e compagne di scuola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conoscenti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25" name="Google Shape;125;p29"/>
            <p:cNvSpPr/>
            <p:nvPr/>
          </p:nvSpPr>
          <p:spPr>
            <a:xfrm>
              <a:off x="5950809" y="2230970"/>
              <a:ext cx="894608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PERSONE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6" name="Google Shape;126;p29"/>
          <p:cNvGrpSpPr/>
          <p:nvPr/>
        </p:nvGrpSpPr>
        <p:grpSpPr>
          <a:xfrm>
            <a:off x="5690416" y="4146107"/>
            <a:ext cx="2636287" cy="936378"/>
            <a:chOff x="5707194" y="3642767"/>
            <a:chExt cx="2636287" cy="936378"/>
          </a:xfrm>
        </p:grpSpPr>
        <p:sp>
          <p:nvSpPr>
            <p:cNvPr id="127" name="Google Shape;127;p29"/>
            <p:cNvSpPr/>
            <p:nvPr/>
          </p:nvSpPr>
          <p:spPr>
            <a:xfrm>
              <a:off x="5707194" y="3775592"/>
              <a:ext cx="2636287" cy="803553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Usa un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linguaggio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informale,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semplice e spontaneo, buffo o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drammatico, a seconda delle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circostanze.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28" name="Google Shape;128;p29"/>
            <p:cNvSpPr/>
            <p:nvPr/>
          </p:nvSpPr>
          <p:spPr>
            <a:xfrm>
              <a:off x="5931889" y="3642767"/>
              <a:ext cx="1214525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LINGUAGGIO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grpSp>
        <p:nvGrpSpPr>
          <p:cNvPr id="129" name="Google Shape;129;p29"/>
          <p:cNvGrpSpPr/>
          <p:nvPr/>
        </p:nvGrpSpPr>
        <p:grpSpPr>
          <a:xfrm>
            <a:off x="2438600" y="3063361"/>
            <a:ext cx="2349099" cy="1720301"/>
            <a:chOff x="2203708" y="3507978"/>
            <a:chExt cx="2349099" cy="1720301"/>
          </a:xfrm>
        </p:grpSpPr>
        <p:sp>
          <p:nvSpPr>
            <p:cNvPr id="130" name="Google Shape;130;p29"/>
            <p:cNvSpPr/>
            <p:nvPr/>
          </p:nvSpPr>
          <p:spPr>
            <a:xfrm>
              <a:off x="2203708" y="3691168"/>
              <a:ext cx="2349099" cy="1537111"/>
            </a:xfrm>
            <a:prstGeom prst="roundRect">
              <a:avLst>
                <a:gd fmla="val 9955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È scritto in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prima persona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; per questo l’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autore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(o l’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autrice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) è anche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narratore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e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protagonista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: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io, me, mi...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sono, ero...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ho un’idea...</a:t>
              </a:r>
              <a:endParaRPr/>
            </a:p>
            <a:p>
              <a:pPr indent="-171450" lvl="0" marL="17145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58A0"/>
                </a:buClr>
                <a:buSzPts val="1000"/>
                <a:buFont typeface="Arial"/>
                <a:buChar char="•"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mi ricordo...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31" name="Google Shape;131;p29"/>
            <p:cNvSpPr/>
            <p:nvPr/>
          </p:nvSpPr>
          <p:spPr>
            <a:xfrm>
              <a:off x="2423726" y="3507978"/>
              <a:ext cx="1909062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AUTORE E NARRATORE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cxnSp>
        <p:nvCxnSpPr>
          <p:cNvPr id="132" name="Google Shape;132;p29"/>
          <p:cNvCxnSpPr>
            <a:stCxn id="118" idx="1"/>
            <a:endCxn id="133" idx="3"/>
          </p:cNvCxnSpPr>
          <p:nvPr/>
        </p:nvCxnSpPr>
        <p:spPr>
          <a:xfrm flipH="1">
            <a:off x="4475844" y="577747"/>
            <a:ext cx="336000" cy="18486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4" name="Google Shape;134;p29"/>
          <p:cNvCxnSpPr>
            <a:stCxn id="121" idx="1"/>
            <a:endCxn id="133" idx="3"/>
          </p:cNvCxnSpPr>
          <p:nvPr/>
        </p:nvCxnSpPr>
        <p:spPr>
          <a:xfrm flipH="1">
            <a:off x="4475769" y="1499011"/>
            <a:ext cx="1186800" cy="9273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5" name="Google Shape;135;p29"/>
          <p:cNvCxnSpPr>
            <a:stCxn id="124" idx="1"/>
            <a:endCxn id="133" idx="3"/>
          </p:cNvCxnSpPr>
          <p:nvPr/>
        </p:nvCxnSpPr>
        <p:spPr>
          <a:xfrm rot="10800000">
            <a:off x="4476036" y="2426417"/>
            <a:ext cx="1233300" cy="10335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6" name="Google Shape;136;p29"/>
          <p:cNvCxnSpPr>
            <a:stCxn id="127" idx="1"/>
            <a:endCxn id="133" idx="3"/>
          </p:cNvCxnSpPr>
          <p:nvPr/>
        </p:nvCxnSpPr>
        <p:spPr>
          <a:xfrm rot="10800000">
            <a:off x="4476016" y="2426209"/>
            <a:ext cx="1214400" cy="22545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37" name="Google Shape;137;p29"/>
          <p:cNvCxnSpPr>
            <a:stCxn id="115" idx="2"/>
            <a:endCxn id="133" idx="1"/>
          </p:cNvCxnSpPr>
          <p:nvPr/>
        </p:nvCxnSpPr>
        <p:spPr>
          <a:xfrm rot="5400000">
            <a:off x="2421227" y="1729823"/>
            <a:ext cx="1014600" cy="378600"/>
          </a:xfrm>
          <a:prstGeom prst="bentConnector4">
            <a:avLst>
              <a:gd fmla="val 90373" name="adj1"/>
              <a:gd fmla="val 51768" name="adj2"/>
            </a:avLst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grpSp>
        <p:nvGrpSpPr>
          <p:cNvPr id="138" name="Google Shape;138;p29"/>
          <p:cNvGrpSpPr/>
          <p:nvPr/>
        </p:nvGrpSpPr>
        <p:grpSpPr>
          <a:xfrm>
            <a:off x="5711949" y="1857501"/>
            <a:ext cx="2617366" cy="755669"/>
            <a:chOff x="5679347" y="832273"/>
            <a:chExt cx="2617366" cy="755669"/>
          </a:xfrm>
        </p:grpSpPr>
        <p:sp>
          <p:nvSpPr>
            <p:cNvPr id="139" name="Google Shape;139;p29"/>
            <p:cNvSpPr/>
            <p:nvPr/>
          </p:nvSpPr>
          <p:spPr>
            <a:xfrm>
              <a:off x="5679347" y="973851"/>
              <a:ext cx="2617366" cy="614091"/>
            </a:xfrm>
            <a:prstGeom prst="roundRect">
              <a:avLst>
                <a:gd fmla="val 16667" name="adj"/>
              </a:avLst>
            </a:prstGeom>
            <a:solidFill>
              <a:schemeClr val="lt1"/>
            </a:solidFill>
            <a:ln cap="flat" cmpd="sng" w="25400">
              <a:solidFill>
                <a:srgbClr val="D4DC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Generalmente riporta la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data del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giorno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in cui scrive e i </a:t>
              </a: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luoghi</a:t>
              </a:r>
              <a:endParaRPr/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reali </a:t>
              </a:r>
              <a:r>
                <a:rPr b="0" i="0" lang="it" sz="1000" u="none" cap="none" strike="noStrike">
                  <a:solidFill>
                    <a:srgbClr val="0059A1"/>
                  </a:solidFill>
                  <a:latin typeface="Verdana"/>
                  <a:ea typeface="Verdana"/>
                  <a:cs typeface="Verdana"/>
                  <a:sym typeface="Verdana"/>
                </a:rPr>
                <a:t>in cui si sono svolti i fatti.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  <p:sp>
          <p:nvSpPr>
            <p:cNvPr id="140" name="Google Shape;140;p29"/>
            <p:cNvSpPr/>
            <p:nvPr/>
          </p:nvSpPr>
          <p:spPr>
            <a:xfrm>
              <a:off x="5950809" y="832273"/>
              <a:ext cx="1449233" cy="202045"/>
            </a:xfrm>
            <a:prstGeom prst="roundRect">
              <a:avLst>
                <a:gd fmla="val 16667" name="adj"/>
              </a:avLst>
            </a:prstGeom>
            <a:solidFill>
              <a:srgbClr val="E20016"/>
            </a:solidFill>
            <a:ln cap="flat" cmpd="sng" w="25400">
              <a:solidFill>
                <a:srgbClr val="E2001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i="0" lang="it" sz="1000" u="none" cap="none" strike="noStrike">
                  <a:solidFill>
                    <a:srgbClr val="FFFFFF"/>
                  </a:solidFill>
                  <a:latin typeface="Verdana"/>
                  <a:ea typeface="Verdana"/>
                  <a:cs typeface="Verdana"/>
                  <a:sym typeface="Verdana"/>
                </a:rPr>
                <a:t>TEMPO E LUOGO</a:t>
              </a:r>
              <a:endParaRPr b="0" i="0" sz="1000" u="none" cap="none" strike="noStrike">
                <a:solidFill>
                  <a:schemeClr val="lt1"/>
                </a:solidFill>
                <a:latin typeface="Verdana"/>
                <a:ea typeface="Verdana"/>
                <a:cs typeface="Verdana"/>
                <a:sym typeface="Verdana"/>
              </a:endParaRPr>
            </a:p>
          </p:txBody>
        </p:sp>
      </p:grpSp>
      <p:cxnSp>
        <p:nvCxnSpPr>
          <p:cNvPr id="141" name="Google Shape;141;p29"/>
          <p:cNvCxnSpPr>
            <a:stCxn id="139" idx="1"/>
            <a:endCxn id="133" idx="3"/>
          </p:cNvCxnSpPr>
          <p:nvPr/>
        </p:nvCxnSpPr>
        <p:spPr>
          <a:xfrm flipH="1">
            <a:off x="4475949" y="2306125"/>
            <a:ext cx="1236000" cy="1203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cxnSp>
        <p:nvCxnSpPr>
          <p:cNvPr id="142" name="Google Shape;142;p29"/>
          <p:cNvCxnSpPr>
            <a:stCxn id="131" idx="0"/>
            <a:endCxn id="133" idx="2"/>
          </p:cNvCxnSpPr>
          <p:nvPr/>
        </p:nvCxnSpPr>
        <p:spPr>
          <a:xfrm rot="10800000">
            <a:off x="3607749" y="2647261"/>
            <a:ext cx="5400" cy="416100"/>
          </a:xfrm>
          <a:prstGeom prst="straightConnector1">
            <a:avLst/>
          </a:prstGeom>
          <a:noFill/>
          <a:ln cap="flat" cmpd="sng" w="12700">
            <a:solidFill>
              <a:srgbClr val="E20016"/>
            </a:solidFill>
            <a:prstDash val="solid"/>
            <a:round/>
            <a:headEnd len="med" w="med" type="oval"/>
            <a:tailEnd len="sm" w="sm" type="none"/>
          </a:ln>
        </p:spPr>
      </p:cxnSp>
      <p:sp>
        <p:nvSpPr>
          <p:cNvPr id="133" name="Google Shape;133;p29"/>
          <p:cNvSpPr/>
          <p:nvPr/>
        </p:nvSpPr>
        <p:spPr>
          <a:xfrm>
            <a:off x="2739370" y="2205448"/>
            <a:ext cx="1736521" cy="441803"/>
          </a:xfrm>
          <a:prstGeom prst="roundRect">
            <a:avLst>
              <a:gd fmla="val 26161" name="adj"/>
            </a:avLst>
          </a:prstGeom>
          <a:solidFill>
            <a:srgbClr val="E20016"/>
          </a:solidFill>
          <a:ln cap="flat" cmpd="sng" w="25400">
            <a:solidFill>
              <a:srgbClr val="E20016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it" sz="1000" u="none" cap="none" strike="noStrike">
                <a:solidFill>
                  <a:srgbClr val="FFFFFF"/>
                </a:solidFill>
                <a:latin typeface="Verdana"/>
                <a:ea typeface="Verdana"/>
                <a:cs typeface="Verdana"/>
                <a:sym typeface="Verdana"/>
              </a:rPr>
              <a:t>IL DIARIO</a:t>
            </a:r>
            <a:endParaRPr b="0" i="0" sz="1000" u="none" cap="none" strike="noStrike">
              <a:solidFill>
                <a:schemeClr val="lt1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Rosa Mondadori HubScuola">
      <a:dk1>
        <a:srgbClr val="000000"/>
      </a:dk1>
      <a:lt1>
        <a:srgbClr val="FFFFFF"/>
      </a:lt1>
      <a:dk2>
        <a:srgbClr val="FF9DB1"/>
      </a:dk2>
      <a:lt2>
        <a:srgbClr val="FFFFFF"/>
      </a:lt2>
      <a:accent1>
        <a:srgbClr val="FF5073"/>
      </a:accent1>
      <a:accent2>
        <a:srgbClr val="45CCCB"/>
      </a:accent2>
      <a:accent3>
        <a:srgbClr val="78BA4C"/>
      </a:accent3>
      <a:accent4>
        <a:srgbClr val="FDC326"/>
      </a:accent4>
      <a:accent5>
        <a:srgbClr val="535453"/>
      </a:accent5>
      <a:accent6>
        <a:srgbClr val="FEFFFE"/>
      </a:accent6>
      <a:hlink>
        <a:srgbClr val="000000"/>
      </a:hlink>
      <a:folHlink>
        <a:srgbClr val="00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