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24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25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21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26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74" r:id="rId4"/>
    <p:sldMasterId id="2147483675" r:id="rId5"/>
  </p:sldMasterIdLst>
  <p:notesMasterIdLst>
    <p:notesMasterId r:id="rId6"/>
  </p:notesMasterIdLst>
  <p:sldIdLst>
    <p:sldId id="256" r:id="rId7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5" Type="http://schemas.openxmlformats.org/officeDocument/2006/relationships/slideMaster" Target="slideMasters/slideMaster2.xml"/><Relationship Id="rId6" Type="http://schemas.openxmlformats.org/officeDocument/2006/relationships/notesMaster" Target="notesMasters/notesMaster1.xml"/><Relationship Id="rId7" Type="http://schemas.openxmlformats.org/officeDocument/2006/relationships/slide" Target="slides/slide1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g228b9c64aa9_2_59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11" name="Google Shape;111;g228b9c64aa9_2_5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2.png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2.png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2.png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oletto + vuoto">
  <p:cSld name="Titoletto + vuoto">
    <p:bg>
      <p:bgPr>
        <a:solidFill>
          <a:schemeClr val="lt1"/>
        </a:solidFill>
      </p:bgPr>
    </p:bg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14"/>
          <p:cNvSpPr txBox="1"/>
          <p:nvPr>
            <p:ph idx="1" type="body"/>
          </p:nvPr>
        </p:nvSpPr>
        <p:spPr>
          <a:xfrm>
            <a:off x="521506" y="411371"/>
            <a:ext cx="8101500" cy="350700"/>
          </a:xfrm>
          <a:prstGeom prst="rect">
            <a:avLst/>
          </a:prstGeom>
          <a:noFill/>
          <a:ln>
            <a:noFill/>
          </a:ln>
        </p:spPr>
        <p:txBody>
          <a:bodyPr anchorCtr="0" anchor="t" bIns="43125" lIns="86325" spcFirstLastPara="1" rIns="86325" wrap="square" tIns="43125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900"/>
              <a:buNone/>
              <a:defRPr b="1" sz="1900">
                <a:solidFill>
                  <a:schemeClr val="accent1"/>
                </a:solidFill>
              </a:defRPr>
            </a:lvl1pPr>
            <a:lvl2pPr indent="-336550" lvl="1" marL="914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2pPr>
            <a:lvl3pPr indent="-2286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/>
            </a:lvl3pPr>
            <a:lvl4pPr indent="-33655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4pPr>
            <a:lvl5pPr indent="-33655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5pPr>
            <a:lvl6pPr indent="-33655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6pPr>
            <a:lvl7pPr indent="-33655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7pPr>
            <a:lvl8pPr indent="-33655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8pPr>
            <a:lvl9pPr indent="-33655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480">
          <p15:clr>
            <a:srgbClr val="FBAE40"/>
          </p15:clr>
        </p15:guide>
        <p15:guide id="2" orient="horz" pos="259">
          <p15:clr>
            <a:srgbClr val="FBAE40"/>
          </p15:clr>
        </p15:guide>
        <p15:guide id="3" orient="horz" pos="2981">
          <p15:clr>
            <a:srgbClr val="FBAE40"/>
          </p15:clr>
        </p15:guide>
        <p15:guide id="4" pos="329">
          <p15:clr>
            <a:srgbClr val="FBAE40"/>
          </p15:clr>
        </p15:guide>
        <p15:guide id="5" pos="5431">
          <p15:clr>
            <a:srgbClr val="FBAE40"/>
          </p15:clr>
        </p15:guide>
        <p15:guide id="6" orient="horz" pos="701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showMasterSp="0">
  <p:cSld name="Title Slide">
    <p:bg>
      <p:bgPr>
        <a:solidFill>
          <a:schemeClr val="accent1"/>
        </a:solidFill>
      </p:bgPr>
    </p:bg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5"/>
          <p:cNvSpPr txBox="1"/>
          <p:nvPr>
            <p:ph type="ctrTitle"/>
          </p:nvPr>
        </p:nvSpPr>
        <p:spPr>
          <a:xfrm>
            <a:off x="521506" y="1491856"/>
            <a:ext cx="6751200" cy="2159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3125" lIns="86325" spcFirstLastPara="1" rIns="86325" wrap="square" tIns="43125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600"/>
              <a:buFont typeface="Verdana"/>
              <a:buNone/>
              <a:defRPr b="1" sz="560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15"/>
          <p:cNvSpPr txBox="1"/>
          <p:nvPr>
            <p:ph idx="1" type="subTitle"/>
          </p:nvPr>
        </p:nvSpPr>
        <p:spPr>
          <a:xfrm>
            <a:off x="521506" y="3651654"/>
            <a:ext cx="6751200" cy="108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3125" lIns="86325" spcFirstLastPara="1" rIns="86325" wrap="square" tIns="43125">
            <a:normAutofit/>
          </a:bodyPr>
          <a:lstStyle>
            <a:lvl1pPr lv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 sz="1900"/>
            </a:lvl2pPr>
            <a:lvl3pPr lvl="2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  <a:defRPr sz="1700"/>
            </a:lvl3pPr>
            <a:lvl4pPr lvl="3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4pPr>
            <a:lvl5pPr lvl="4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5pPr>
            <a:lvl6pPr lvl="5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6pPr>
            <a:lvl7pPr lvl="6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7pPr>
            <a:lvl8pPr lvl="7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8pPr>
            <a:lvl9pPr lvl="8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9pPr>
          </a:lstStyle>
          <a:p/>
        </p:txBody>
      </p:sp>
      <p:pic>
        <p:nvPicPr>
          <p:cNvPr id="61" name="Google Shape;61;p15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521506" y="411957"/>
            <a:ext cx="105012" cy="7695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extLst>
    <p:ext uri="{DCECCB84-F9BA-43D5-87BE-67443E8EF086}">
      <p15:sldGuideLst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  <p15:guide id="3" pos="2029">
          <p15:clr>
            <a:srgbClr val="FBAE40"/>
          </p15:clr>
        </p15:guide>
        <p15:guide id="4" orient="horz" pos="940">
          <p15:clr>
            <a:srgbClr val="FBAE40"/>
          </p15:clr>
        </p15:guide>
        <p15:guide id="5" orient="horz" pos="259">
          <p15:clr>
            <a:srgbClr val="FBAE40"/>
          </p15:clr>
        </p15:guide>
        <p15:guide id="6" orient="horz" pos="2300">
          <p15:clr>
            <a:srgbClr val="FBAE40"/>
          </p15:clr>
        </p15:guide>
        <p15:guide id="7" orient="horz" pos="2981">
          <p15:clr>
            <a:srgbClr val="FBAE40"/>
          </p15:clr>
        </p15:guide>
        <p15:guide id="8" pos="1179">
          <p15:clr>
            <a:srgbClr val="FBAE40"/>
          </p15:clr>
        </p15:guide>
        <p15:guide id="9" pos="329">
          <p15:clr>
            <a:srgbClr val="FBAE40"/>
          </p15:clr>
        </p15:guide>
        <p15:guide id="10" pos="3731">
          <p15:clr>
            <a:srgbClr val="FBAE40"/>
          </p15:clr>
        </p15:guide>
        <p15:guide id="11" pos="4581">
          <p15:clr>
            <a:srgbClr val="FBAE40"/>
          </p15:clr>
        </p15:guide>
        <p15:guide id="12" pos="5431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2_Title Slide" showMasterSp="0">
  <p:cSld name="2_Title Slide">
    <p:bg>
      <p:bgPr>
        <a:solidFill>
          <a:schemeClr val="accent1"/>
        </a:solidFill>
      </p:bgPr>
    </p:bg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6"/>
          <p:cNvSpPr txBox="1"/>
          <p:nvPr>
            <p:ph type="ctrTitle"/>
          </p:nvPr>
        </p:nvSpPr>
        <p:spPr>
          <a:xfrm>
            <a:off x="521506" y="1491856"/>
            <a:ext cx="6751200" cy="2159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3125" lIns="86325" spcFirstLastPara="1" rIns="86325" wrap="square" tIns="43125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600"/>
              <a:buFont typeface="Verdana"/>
              <a:buNone/>
              <a:defRPr b="1" sz="560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4" name="Google Shape;64;p16"/>
          <p:cNvSpPr txBox="1"/>
          <p:nvPr>
            <p:ph idx="1" type="subTitle"/>
          </p:nvPr>
        </p:nvSpPr>
        <p:spPr>
          <a:xfrm>
            <a:off x="521506" y="3651654"/>
            <a:ext cx="6751200" cy="108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3125" lIns="86325" spcFirstLastPara="1" rIns="86325" wrap="square" tIns="43125">
            <a:normAutofit/>
          </a:bodyPr>
          <a:lstStyle>
            <a:lvl1pPr lv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 sz="1900"/>
            </a:lvl2pPr>
            <a:lvl3pPr lvl="2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  <a:defRPr sz="1700"/>
            </a:lvl3pPr>
            <a:lvl4pPr lvl="3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4pPr>
            <a:lvl5pPr lvl="4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5pPr>
            <a:lvl6pPr lvl="5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6pPr>
            <a:lvl7pPr lvl="6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7pPr>
            <a:lvl8pPr lvl="7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8pPr>
            <a:lvl9pPr lvl="8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9pPr>
          </a:lstStyle>
          <a:p/>
        </p:txBody>
      </p:sp>
      <p:pic>
        <p:nvPicPr>
          <p:cNvPr id="65" name="Google Shape;65;p16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521506" y="411957"/>
            <a:ext cx="105012" cy="7695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extLst>
    <p:ext uri="{DCECCB84-F9BA-43D5-87BE-67443E8EF086}">
      <p15:sldGuideLst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  <p15:guide id="3" pos="2029">
          <p15:clr>
            <a:srgbClr val="FBAE40"/>
          </p15:clr>
        </p15:guide>
        <p15:guide id="4" orient="horz" pos="940">
          <p15:clr>
            <a:srgbClr val="FBAE40"/>
          </p15:clr>
        </p15:guide>
        <p15:guide id="5" orient="horz" pos="259">
          <p15:clr>
            <a:srgbClr val="FBAE40"/>
          </p15:clr>
        </p15:guide>
        <p15:guide id="6" orient="horz" pos="2300">
          <p15:clr>
            <a:srgbClr val="FBAE40"/>
          </p15:clr>
        </p15:guide>
        <p15:guide id="7" orient="horz" pos="2981">
          <p15:clr>
            <a:srgbClr val="FBAE40"/>
          </p15:clr>
        </p15:guide>
        <p15:guide id="8" pos="1179">
          <p15:clr>
            <a:srgbClr val="FBAE40"/>
          </p15:clr>
        </p15:guide>
        <p15:guide id="9" pos="329">
          <p15:clr>
            <a:srgbClr val="FBAE40"/>
          </p15:clr>
        </p15:guide>
        <p15:guide id="10" pos="3731">
          <p15:clr>
            <a:srgbClr val="FBAE40"/>
          </p15:clr>
        </p15:guide>
        <p15:guide id="11" pos="4581">
          <p15:clr>
            <a:srgbClr val="FBAE40"/>
          </p15:clr>
        </p15:guide>
        <p15:guide id="12" pos="5431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Title Slide" showMasterSp="0">
  <p:cSld name="1_Title Slide">
    <p:bg>
      <p:bgPr>
        <a:solidFill>
          <a:schemeClr val="accent1"/>
        </a:solidFill>
      </p:bgPr>
    </p:bg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7"/>
          <p:cNvSpPr txBox="1"/>
          <p:nvPr>
            <p:ph type="ctrTitle"/>
          </p:nvPr>
        </p:nvSpPr>
        <p:spPr>
          <a:xfrm>
            <a:off x="521507" y="1491856"/>
            <a:ext cx="4965000" cy="2159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3125" lIns="86325" spcFirstLastPara="1" rIns="86325" wrap="square" tIns="43125">
            <a:normAutofit/>
          </a:bodyPr>
          <a:lstStyle>
            <a:lvl1pPr lvl="0" algn="l">
              <a:lnSpc>
                <a:spcPct val="127272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200"/>
              <a:buFont typeface="Verdana"/>
              <a:buNone/>
              <a:defRPr b="1" sz="520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8" name="Google Shape;68;p17"/>
          <p:cNvSpPr txBox="1"/>
          <p:nvPr>
            <p:ph idx="1" type="subTitle"/>
          </p:nvPr>
        </p:nvSpPr>
        <p:spPr>
          <a:xfrm>
            <a:off x="521507" y="3651654"/>
            <a:ext cx="4969500" cy="1080000"/>
          </a:xfrm>
          <a:prstGeom prst="rect">
            <a:avLst/>
          </a:prstGeom>
          <a:noFill/>
          <a:ln>
            <a:noFill/>
          </a:ln>
        </p:spPr>
        <p:txBody>
          <a:bodyPr anchorCtr="0" anchor="b" bIns="43125" lIns="86325" spcFirstLastPara="1" rIns="86325" wrap="square" tIns="43125">
            <a:normAutofit/>
          </a:bodyPr>
          <a:lstStyle>
            <a:lvl1pPr lv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 sz="1900"/>
            </a:lvl2pPr>
            <a:lvl3pPr lvl="2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  <a:defRPr sz="1700"/>
            </a:lvl3pPr>
            <a:lvl4pPr lvl="3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4pPr>
            <a:lvl5pPr lvl="4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5pPr>
            <a:lvl6pPr lvl="5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6pPr>
            <a:lvl7pPr lvl="6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7pPr>
            <a:lvl8pPr lvl="7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8pPr>
            <a:lvl9pPr lvl="8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9pPr>
          </a:lstStyle>
          <a:p/>
        </p:txBody>
      </p:sp>
      <p:pic>
        <p:nvPicPr>
          <p:cNvPr id="69" name="Google Shape;69;p17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521506" y="411957"/>
            <a:ext cx="105012" cy="76952"/>
          </a:xfrm>
          <a:prstGeom prst="rect">
            <a:avLst/>
          </a:prstGeom>
          <a:noFill/>
          <a:ln>
            <a:noFill/>
          </a:ln>
        </p:spPr>
      </p:pic>
      <p:sp>
        <p:nvSpPr>
          <p:cNvPr id="70" name="Google Shape;70;p17"/>
          <p:cNvSpPr/>
          <p:nvPr>
            <p:ph idx="2" type="pic"/>
          </p:nvPr>
        </p:nvSpPr>
        <p:spPr>
          <a:xfrm>
            <a:off x="5922305" y="0"/>
            <a:ext cx="3221700" cy="5143500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  <p:extLst>
    <p:ext uri="{DCECCB84-F9BA-43D5-87BE-67443E8EF086}">
      <p15:sldGuideLst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  <p15:guide id="3" pos="2029">
          <p15:clr>
            <a:srgbClr val="FBAE40"/>
          </p15:clr>
        </p15:guide>
        <p15:guide id="4" orient="horz" pos="940">
          <p15:clr>
            <a:srgbClr val="FBAE40"/>
          </p15:clr>
        </p15:guide>
        <p15:guide id="5" orient="horz" pos="259">
          <p15:clr>
            <a:srgbClr val="FBAE40"/>
          </p15:clr>
        </p15:guide>
        <p15:guide id="6" orient="horz" pos="2300">
          <p15:clr>
            <a:srgbClr val="FBAE40"/>
          </p15:clr>
        </p15:guide>
        <p15:guide id="7" orient="horz" pos="2981">
          <p15:clr>
            <a:srgbClr val="FBAE40"/>
          </p15:clr>
        </p15:guide>
        <p15:guide id="8" pos="1179">
          <p15:clr>
            <a:srgbClr val="FBAE40"/>
          </p15:clr>
        </p15:guide>
        <p15:guide id="9" pos="329">
          <p15:clr>
            <a:srgbClr val="FBAE40"/>
          </p15:clr>
        </p15:guide>
        <p15:guide id="10" pos="3731">
          <p15:clr>
            <a:srgbClr val="FBAE40"/>
          </p15:clr>
        </p15:guide>
        <p15:guide id="11" pos="4581">
          <p15:clr>
            <a:srgbClr val="FBAE40"/>
          </p15:clr>
        </p15:guide>
        <p15:guide id="12" pos="5431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itolo + Immagine">
  <p:cSld name="Capitolo + Immagine">
    <p:bg>
      <p:bgPr>
        <a:solidFill>
          <a:schemeClr val="dk2"/>
        </a:solidFill>
      </p:bgPr>
    </p:bg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8"/>
          <p:cNvSpPr/>
          <p:nvPr>
            <p:ph idx="2" type="pic"/>
          </p:nvPr>
        </p:nvSpPr>
        <p:spPr>
          <a:xfrm>
            <a:off x="4572106" y="0"/>
            <a:ext cx="4572000" cy="5143500"/>
          </a:xfrm>
          <a:prstGeom prst="rect">
            <a:avLst/>
          </a:prstGeom>
          <a:noFill/>
          <a:ln>
            <a:noFill/>
          </a:ln>
        </p:spPr>
      </p:sp>
      <p:sp>
        <p:nvSpPr>
          <p:cNvPr id="73" name="Google Shape;73;p18"/>
          <p:cNvSpPr txBox="1"/>
          <p:nvPr>
            <p:ph idx="1" type="body"/>
          </p:nvPr>
        </p:nvSpPr>
        <p:spPr>
          <a:xfrm>
            <a:off x="521506" y="411957"/>
            <a:ext cx="3399600" cy="4319700"/>
          </a:xfrm>
          <a:prstGeom prst="rect">
            <a:avLst/>
          </a:prstGeom>
          <a:noFill/>
          <a:ln>
            <a:noFill/>
          </a:ln>
        </p:spPr>
        <p:txBody>
          <a:bodyPr anchorCtr="0" anchor="t" bIns="43125" lIns="86325" spcFirstLastPara="1" rIns="86325" wrap="square" tIns="43125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CE002A"/>
              </a:buClr>
              <a:buSzPts val="3900"/>
              <a:buNone/>
              <a:defRPr b="1" sz="3900">
                <a:solidFill>
                  <a:srgbClr val="CE002A"/>
                </a:solidFill>
              </a:defRPr>
            </a:lvl1pPr>
            <a:lvl2pPr indent="-336550" lvl="1" marL="914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2pPr>
            <a:lvl3pPr indent="-33655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3pPr>
            <a:lvl4pPr indent="-33655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4pPr>
            <a:lvl5pPr indent="-33655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5pPr>
            <a:lvl6pPr indent="-33655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6pPr>
            <a:lvl7pPr indent="-33655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7pPr>
            <a:lvl8pPr indent="-33655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8pPr>
            <a:lvl9pPr indent="-33655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  <p15:guide id="3" pos="2029">
          <p15:clr>
            <a:srgbClr val="FBAE40"/>
          </p15:clr>
        </p15:guide>
        <p15:guide id="4" orient="horz" pos="940">
          <p15:clr>
            <a:srgbClr val="FBAE40"/>
          </p15:clr>
        </p15:guide>
        <p15:guide id="5" orient="horz" pos="259">
          <p15:clr>
            <a:srgbClr val="FBAE40"/>
          </p15:clr>
        </p15:guide>
        <p15:guide id="6" orient="horz" pos="2300">
          <p15:clr>
            <a:srgbClr val="FBAE40"/>
          </p15:clr>
        </p15:guide>
        <p15:guide id="7" orient="horz" pos="2981">
          <p15:clr>
            <a:srgbClr val="FBAE40"/>
          </p15:clr>
        </p15:guide>
        <p15:guide id="8" pos="1179">
          <p15:clr>
            <a:srgbClr val="FBAE40"/>
          </p15:clr>
        </p15:guide>
        <p15:guide id="9" pos="329">
          <p15:clr>
            <a:srgbClr val="FBAE40"/>
          </p15:clr>
        </p15:guide>
        <p15:guide id="10" pos="3731">
          <p15:clr>
            <a:srgbClr val="FBAE40"/>
          </p15:clr>
        </p15:guide>
        <p15:guide id="11" pos="4581">
          <p15:clr>
            <a:srgbClr val="FBAE40"/>
          </p15:clr>
        </p15:guide>
        <p15:guide id="12" pos="5431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Capitolo + Immagine">
  <p:cSld name="1_Capitolo + Immagine">
    <p:bg>
      <p:bgPr>
        <a:solidFill>
          <a:schemeClr val="dk2"/>
        </a:solidFill>
      </p:bgPr>
    </p:bg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9"/>
          <p:cNvSpPr txBox="1"/>
          <p:nvPr>
            <p:ph idx="1" type="body"/>
          </p:nvPr>
        </p:nvSpPr>
        <p:spPr>
          <a:xfrm>
            <a:off x="521506" y="411957"/>
            <a:ext cx="3399600" cy="4319700"/>
          </a:xfrm>
          <a:prstGeom prst="rect">
            <a:avLst/>
          </a:prstGeom>
          <a:noFill/>
          <a:ln>
            <a:noFill/>
          </a:ln>
        </p:spPr>
        <p:txBody>
          <a:bodyPr anchorCtr="0" anchor="t" bIns="43125" lIns="86325" spcFirstLastPara="1" rIns="86325" wrap="square" tIns="43125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CE002A"/>
              </a:buClr>
              <a:buSzPts val="3900"/>
              <a:buNone/>
              <a:defRPr b="1" sz="3900">
                <a:solidFill>
                  <a:srgbClr val="CE002A"/>
                </a:solidFill>
              </a:defRPr>
            </a:lvl1pPr>
            <a:lvl2pPr indent="-336550" lvl="1" marL="914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2pPr>
            <a:lvl3pPr indent="-33655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3pPr>
            <a:lvl4pPr indent="-33655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4pPr>
            <a:lvl5pPr indent="-33655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5pPr>
            <a:lvl6pPr indent="-33655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6pPr>
            <a:lvl7pPr indent="-33655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7pPr>
            <a:lvl8pPr indent="-33655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8pPr>
            <a:lvl9pPr indent="-33655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9pPr>
          </a:lstStyle>
          <a:p/>
        </p:txBody>
      </p:sp>
      <p:sp>
        <p:nvSpPr>
          <p:cNvPr id="76" name="Google Shape;76;p19"/>
          <p:cNvSpPr/>
          <p:nvPr/>
        </p:nvSpPr>
        <p:spPr>
          <a:xfrm>
            <a:off x="4572106" y="0"/>
            <a:ext cx="4572000" cy="51435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3125" lIns="86325" spcFirstLastPara="1" rIns="86325" wrap="square" tIns="431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t/>
            </a:r>
            <a:endParaRPr b="0" i="0" sz="1700" u="none" cap="none" strike="noStrike">
              <a:solidFill>
                <a:schemeClr val="lt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77" name="Google Shape;77;p19"/>
          <p:cNvSpPr txBox="1"/>
          <p:nvPr>
            <p:ph idx="2" type="body"/>
          </p:nvPr>
        </p:nvSpPr>
        <p:spPr>
          <a:xfrm>
            <a:off x="4842618" y="411957"/>
            <a:ext cx="3780000" cy="4319700"/>
          </a:xfrm>
          <a:prstGeom prst="rect">
            <a:avLst/>
          </a:prstGeom>
          <a:noFill/>
          <a:ln>
            <a:noFill/>
          </a:ln>
        </p:spPr>
        <p:txBody>
          <a:bodyPr anchorCtr="0" anchor="t" bIns="43125" lIns="86325" spcFirstLastPara="1" rIns="86325" wrap="square" tIns="43125">
            <a:normAutofit/>
          </a:bodyPr>
          <a:lstStyle>
            <a:lvl1pPr indent="-228600" lvl="0" marL="457200" algn="l">
              <a:lnSpc>
                <a:spcPct val="12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200"/>
              <a:buNone/>
              <a:defRPr sz="2200"/>
            </a:lvl1pPr>
            <a:lvl2pPr indent="-336550" lvl="1" marL="914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2pPr>
            <a:lvl3pPr indent="-2286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/>
            </a:lvl3pPr>
            <a:lvl4pPr indent="-33655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4pPr>
            <a:lvl5pPr indent="-33655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5pPr>
            <a:lvl6pPr indent="-33655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6pPr>
            <a:lvl7pPr indent="-33655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7pPr>
            <a:lvl8pPr indent="-33655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8pPr>
            <a:lvl9pPr indent="-33655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  <p15:guide id="3" pos="2029">
          <p15:clr>
            <a:srgbClr val="FBAE40"/>
          </p15:clr>
        </p15:guide>
        <p15:guide id="4" orient="horz" pos="940">
          <p15:clr>
            <a:srgbClr val="FBAE40"/>
          </p15:clr>
        </p15:guide>
        <p15:guide id="5" orient="horz" pos="259">
          <p15:clr>
            <a:srgbClr val="FBAE40"/>
          </p15:clr>
        </p15:guide>
        <p15:guide id="6" orient="horz" pos="2300">
          <p15:clr>
            <a:srgbClr val="FBAE40"/>
          </p15:clr>
        </p15:guide>
        <p15:guide id="7" orient="horz" pos="2981">
          <p15:clr>
            <a:srgbClr val="FBAE40"/>
          </p15:clr>
        </p15:guide>
        <p15:guide id="8" pos="1179">
          <p15:clr>
            <a:srgbClr val="FBAE40"/>
          </p15:clr>
        </p15:guide>
        <p15:guide id="9" pos="329">
          <p15:clr>
            <a:srgbClr val="FBAE40"/>
          </p15:clr>
        </p15:guide>
        <p15:guide id="10" pos="3731">
          <p15:clr>
            <a:srgbClr val="FBAE40"/>
          </p15:clr>
        </p15:guide>
        <p15:guide id="11" pos="4581">
          <p15:clr>
            <a:srgbClr val="FBAE40"/>
          </p15:clr>
        </p15:guide>
        <p15:guide id="12" pos="5431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cetto chiave 01">
  <p:cSld name="Concetto chiave 01">
    <p:bg>
      <p:bgPr>
        <a:solidFill>
          <a:schemeClr val="dk2"/>
        </a:solidFill>
      </p:bgPr>
    </p:bg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20"/>
          <p:cNvSpPr txBox="1"/>
          <p:nvPr>
            <p:ph type="ctrTitle"/>
          </p:nvPr>
        </p:nvSpPr>
        <p:spPr>
          <a:xfrm>
            <a:off x="521506" y="411957"/>
            <a:ext cx="8101500" cy="4319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3125" lIns="86325" spcFirstLastPara="1" rIns="86325" wrap="square" tIns="431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E002A"/>
              </a:buClr>
              <a:buSzPts val="3900"/>
              <a:buFont typeface="Verdana"/>
              <a:buNone/>
              <a:defRPr b="1" sz="3900">
                <a:solidFill>
                  <a:srgbClr val="CE002A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  <p15:guide id="3" pos="2029">
          <p15:clr>
            <a:srgbClr val="FBAE40"/>
          </p15:clr>
        </p15:guide>
        <p15:guide id="4" orient="horz" pos="940">
          <p15:clr>
            <a:srgbClr val="FBAE40"/>
          </p15:clr>
        </p15:guide>
        <p15:guide id="5" orient="horz" pos="259">
          <p15:clr>
            <a:srgbClr val="FBAE40"/>
          </p15:clr>
        </p15:guide>
        <p15:guide id="6" orient="horz" pos="2300">
          <p15:clr>
            <a:srgbClr val="FBAE40"/>
          </p15:clr>
        </p15:guide>
        <p15:guide id="7" orient="horz" pos="2981">
          <p15:clr>
            <a:srgbClr val="FBAE40"/>
          </p15:clr>
        </p15:guide>
        <p15:guide id="8" pos="1179">
          <p15:clr>
            <a:srgbClr val="FBAE40"/>
          </p15:clr>
        </p15:guide>
        <p15:guide id="9" pos="329">
          <p15:clr>
            <a:srgbClr val="FBAE40"/>
          </p15:clr>
        </p15:guide>
        <p15:guide id="10" pos="3731">
          <p15:clr>
            <a:srgbClr val="FBAE40"/>
          </p15:clr>
        </p15:guide>
        <p15:guide id="11" pos="4581">
          <p15:clr>
            <a:srgbClr val="FBAE40"/>
          </p15:clr>
        </p15:guide>
        <p15:guide id="12" pos="5431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cetto chiave 02">
  <p:cSld name="Concetto chiave 02">
    <p:bg>
      <p:bgPr>
        <a:solidFill>
          <a:schemeClr val="lt1"/>
        </a:solidFill>
      </p:bgPr>
    </p:bg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21"/>
          <p:cNvSpPr txBox="1"/>
          <p:nvPr>
            <p:ph type="ctrTitle"/>
          </p:nvPr>
        </p:nvSpPr>
        <p:spPr>
          <a:xfrm>
            <a:off x="521506" y="411957"/>
            <a:ext cx="8101500" cy="4319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3125" lIns="86325" spcFirstLastPara="1" rIns="86325" wrap="square" tIns="431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900"/>
              <a:buFont typeface="Verdana"/>
              <a:buNone/>
              <a:defRPr b="1" sz="3900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  <p15:guide id="3" pos="2029">
          <p15:clr>
            <a:srgbClr val="FBAE40"/>
          </p15:clr>
        </p15:guide>
        <p15:guide id="4" orient="horz" pos="940">
          <p15:clr>
            <a:srgbClr val="FBAE40"/>
          </p15:clr>
        </p15:guide>
        <p15:guide id="5" orient="horz" pos="259">
          <p15:clr>
            <a:srgbClr val="FBAE40"/>
          </p15:clr>
        </p15:guide>
        <p15:guide id="6" orient="horz" pos="2300">
          <p15:clr>
            <a:srgbClr val="FBAE40"/>
          </p15:clr>
        </p15:guide>
        <p15:guide id="7" orient="horz" pos="2981">
          <p15:clr>
            <a:srgbClr val="FBAE40"/>
          </p15:clr>
        </p15:guide>
        <p15:guide id="8" pos="1179">
          <p15:clr>
            <a:srgbClr val="FBAE40"/>
          </p15:clr>
        </p15:guide>
        <p15:guide id="9" pos="329">
          <p15:clr>
            <a:srgbClr val="FBAE40"/>
          </p15:clr>
        </p15:guide>
        <p15:guide id="10" pos="3731">
          <p15:clr>
            <a:srgbClr val="FBAE40"/>
          </p15:clr>
        </p15:guide>
        <p15:guide id="11" pos="4581">
          <p15:clr>
            <a:srgbClr val="FBAE40"/>
          </p15:clr>
        </p15:guide>
        <p15:guide id="12" pos="543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esto + 1 Immagine">
  <p:cSld name="Testo + 1 Immagine">
    <p:bg>
      <p:bgPr>
        <a:solidFill>
          <a:schemeClr val="lt1"/>
        </a:solidFill>
      </p:bgPr>
    </p:bg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22"/>
          <p:cNvSpPr txBox="1"/>
          <p:nvPr>
            <p:ph idx="1" type="body"/>
          </p:nvPr>
        </p:nvSpPr>
        <p:spPr>
          <a:xfrm>
            <a:off x="521505" y="411957"/>
            <a:ext cx="6751200" cy="108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3125" lIns="86325" spcFirstLastPara="1" rIns="86325" wrap="square" tIns="43125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200"/>
              <a:buNone/>
              <a:defRPr b="1" sz="2200">
                <a:solidFill>
                  <a:schemeClr val="accent1"/>
                </a:solidFill>
              </a:defRPr>
            </a:lvl1pPr>
            <a:lvl2pPr indent="-336550" lvl="1" marL="914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2pPr>
            <a:lvl3pPr indent="-2286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/>
            </a:lvl3pPr>
            <a:lvl4pPr indent="-33655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4pPr>
            <a:lvl5pPr indent="-33655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5pPr>
            <a:lvl6pPr indent="-33655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6pPr>
            <a:lvl7pPr indent="-33655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7pPr>
            <a:lvl8pPr indent="-33655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8pPr>
            <a:lvl9pPr indent="-33655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9pPr>
          </a:lstStyle>
          <a:p/>
        </p:txBody>
      </p:sp>
      <p:sp>
        <p:nvSpPr>
          <p:cNvPr id="84" name="Google Shape;84;p22"/>
          <p:cNvSpPr txBox="1"/>
          <p:nvPr>
            <p:ph idx="2" type="body"/>
          </p:nvPr>
        </p:nvSpPr>
        <p:spPr>
          <a:xfrm>
            <a:off x="521505" y="1491857"/>
            <a:ext cx="6751200" cy="3239700"/>
          </a:xfrm>
          <a:prstGeom prst="rect">
            <a:avLst/>
          </a:prstGeom>
          <a:noFill/>
          <a:ln>
            <a:noFill/>
          </a:ln>
        </p:spPr>
        <p:txBody>
          <a:bodyPr anchorCtr="0" anchor="t" bIns="43125" lIns="86325" spcFirstLastPara="1" rIns="86325" wrap="square" tIns="43125">
            <a:normAutofit/>
          </a:bodyPr>
          <a:lstStyle>
            <a:lvl1pPr indent="-228600" lvl="0" marL="457200" algn="l">
              <a:lnSpc>
                <a:spcPct val="12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200"/>
              <a:buNone/>
              <a:defRPr sz="2200"/>
            </a:lvl1pPr>
            <a:lvl2pPr indent="-336550" lvl="1" marL="914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2pPr>
            <a:lvl3pPr indent="-2286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/>
            </a:lvl3pPr>
            <a:lvl4pPr indent="-33655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4pPr>
            <a:lvl5pPr indent="-33655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5pPr>
            <a:lvl6pPr indent="-33655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6pPr>
            <a:lvl7pPr indent="-33655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7pPr>
            <a:lvl8pPr indent="-33655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8pPr>
            <a:lvl9pPr indent="-33655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  <p15:guide id="3" pos="2029">
          <p15:clr>
            <a:srgbClr val="FBAE40"/>
          </p15:clr>
        </p15:guide>
        <p15:guide id="4" orient="horz" pos="940">
          <p15:clr>
            <a:srgbClr val="FBAE40"/>
          </p15:clr>
        </p15:guide>
        <p15:guide id="5" orient="horz" pos="259">
          <p15:clr>
            <a:srgbClr val="FBAE40"/>
          </p15:clr>
        </p15:guide>
        <p15:guide id="6" orient="horz" pos="2300">
          <p15:clr>
            <a:srgbClr val="FBAE40"/>
          </p15:clr>
        </p15:guide>
        <p15:guide id="7" orient="horz" pos="2981">
          <p15:clr>
            <a:srgbClr val="FBAE40"/>
          </p15:clr>
        </p15:guide>
        <p15:guide id="8" pos="1179">
          <p15:clr>
            <a:srgbClr val="FBAE40"/>
          </p15:clr>
        </p15:guide>
        <p15:guide id="9" pos="329">
          <p15:clr>
            <a:srgbClr val="FBAE40"/>
          </p15:clr>
        </p15:guide>
        <p15:guide id="10" pos="3731">
          <p15:clr>
            <a:srgbClr val="FBAE40"/>
          </p15:clr>
        </p15:guide>
        <p15:guide id="11" pos="4581">
          <p15:clr>
            <a:srgbClr val="FBAE40"/>
          </p15:clr>
        </p15:guide>
        <p15:guide id="12" pos="5431">
          <p15:clr>
            <a:srgbClr val="FBAE40"/>
          </p15:clr>
        </p15:guide>
      </p15:sldGuideLst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abella">
  <p:cSld name="Tabella">
    <p:bg>
      <p:bgPr>
        <a:solidFill>
          <a:schemeClr val="lt1"/>
        </a:solidFill>
      </p:bgPr>
    </p:bg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23"/>
          <p:cNvSpPr txBox="1"/>
          <p:nvPr>
            <p:ph idx="1" type="body"/>
          </p:nvPr>
        </p:nvSpPr>
        <p:spPr>
          <a:xfrm>
            <a:off x="521506" y="411957"/>
            <a:ext cx="3780000" cy="108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3125" lIns="86325" spcFirstLastPara="1" rIns="86325" wrap="square" tIns="43125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200"/>
              <a:buNone/>
              <a:defRPr b="1" sz="2200">
                <a:solidFill>
                  <a:schemeClr val="accent1"/>
                </a:solidFill>
              </a:defRPr>
            </a:lvl1pPr>
            <a:lvl2pPr indent="-336550" lvl="1" marL="914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2pPr>
            <a:lvl3pPr indent="-2286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/>
            </a:lvl3pPr>
            <a:lvl4pPr indent="-33655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4pPr>
            <a:lvl5pPr indent="-33655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5pPr>
            <a:lvl6pPr indent="-33655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6pPr>
            <a:lvl7pPr indent="-33655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7pPr>
            <a:lvl8pPr indent="-33655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8pPr>
            <a:lvl9pPr indent="-33655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9pPr>
          </a:lstStyle>
          <a:p/>
        </p:txBody>
      </p:sp>
      <p:sp>
        <p:nvSpPr>
          <p:cNvPr id="87" name="Google Shape;87;p23"/>
          <p:cNvSpPr txBox="1"/>
          <p:nvPr>
            <p:ph idx="2" type="body"/>
          </p:nvPr>
        </p:nvSpPr>
        <p:spPr>
          <a:xfrm>
            <a:off x="4842618" y="411958"/>
            <a:ext cx="3780000" cy="108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3125" lIns="86325" spcFirstLastPara="1" rIns="86325" wrap="square" tIns="43125">
            <a:normAutofit/>
          </a:bodyPr>
          <a:lstStyle>
            <a:lvl1pPr indent="-228600" lvl="0" marL="457200" algn="l">
              <a:lnSpc>
                <a:spcPct val="133333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  <a:defRPr sz="1700"/>
            </a:lvl1pPr>
            <a:lvl2pPr indent="-336550" lvl="1" marL="914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2pPr>
            <a:lvl3pPr indent="-2286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/>
            </a:lvl3pPr>
            <a:lvl4pPr indent="-33655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4pPr>
            <a:lvl5pPr indent="-33655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5pPr>
            <a:lvl6pPr indent="-33655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6pPr>
            <a:lvl7pPr indent="-33655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7pPr>
            <a:lvl8pPr indent="-33655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8pPr>
            <a:lvl9pPr indent="-33655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  <p15:guide id="3" pos="2029">
          <p15:clr>
            <a:srgbClr val="FBAE40"/>
          </p15:clr>
        </p15:guide>
        <p15:guide id="4" orient="horz" pos="940">
          <p15:clr>
            <a:srgbClr val="FBAE40"/>
          </p15:clr>
        </p15:guide>
        <p15:guide id="5" orient="horz" pos="259">
          <p15:clr>
            <a:srgbClr val="FBAE40"/>
          </p15:clr>
        </p15:guide>
        <p15:guide id="6" orient="horz" pos="2300">
          <p15:clr>
            <a:srgbClr val="FBAE40"/>
          </p15:clr>
        </p15:guide>
        <p15:guide id="7" orient="horz" pos="2981">
          <p15:clr>
            <a:srgbClr val="FBAE40"/>
          </p15:clr>
        </p15:guide>
        <p15:guide id="8" pos="1179">
          <p15:clr>
            <a:srgbClr val="FBAE40"/>
          </p15:clr>
        </p15:guide>
        <p15:guide id="9" pos="329">
          <p15:clr>
            <a:srgbClr val="FBAE40"/>
          </p15:clr>
        </p15:guide>
        <p15:guide id="10" pos="3731">
          <p15:clr>
            <a:srgbClr val="FBAE40"/>
          </p15:clr>
        </p15:guide>
        <p15:guide id="11" pos="4581">
          <p15:clr>
            <a:srgbClr val="FBAE40"/>
          </p15:clr>
        </p15:guide>
        <p15:guide id="12" pos="5431">
          <p15:clr>
            <a:srgbClr val="FBAE40"/>
          </p15:clr>
        </p15:guide>
      </p15:sldGuideLst>
    </p:ext>
  </p:extLst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2_Testo + 1 Immagine">
  <p:cSld name="2_Testo + 1 Immagine">
    <p:bg>
      <p:bgPr>
        <a:solidFill>
          <a:schemeClr val="lt1"/>
        </a:solidFill>
      </p:bgPr>
    </p:bg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24"/>
          <p:cNvSpPr txBox="1"/>
          <p:nvPr>
            <p:ph idx="1" type="body"/>
          </p:nvPr>
        </p:nvSpPr>
        <p:spPr>
          <a:xfrm>
            <a:off x="521506" y="411957"/>
            <a:ext cx="3780000" cy="108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3125" lIns="86325" spcFirstLastPara="1" rIns="86325" wrap="square" tIns="43125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200"/>
              <a:buNone/>
              <a:defRPr b="1" sz="2200">
                <a:solidFill>
                  <a:schemeClr val="accent1"/>
                </a:solidFill>
              </a:defRPr>
            </a:lvl1pPr>
            <a:lvl2pPr indent="-336550" lvl="1" marL="914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2pPr>
            <a:lvl3pPr indent="-2286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/>
            </a:lvl3pPr>
            <a:lvl4pPr indent="-33655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4pPr>
            <a:lvl5pPr indent="-33655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5pPr>
            <a:lvl6pPr indent="-33655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6pPr>
            <a:lvl7pPr indent="-33655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7pPr>
            <a:lvl8pPr indent="-33655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8pPr>
            <a:lvl9pPr indent="-33655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9pPr>
          </a:lstStyle>
          <a:p/>
        </p:txBody>
      </p:sp>
      <p:sp>
        <p:nvSpPr>
          <p:cNvPr id="90" name="Google Shape;90;p24"/>
          <p:cNvSpPr/>
          <p:nvPr>
            <p:ph idx="2" type="pic"/>
          </p:nvPr>
        </p:nvSpPr>
        <p:spPr>
          <a:xfrm>
            <a:off x="4572106" y="411957"/>
            <a:ext cx="4050600" cy="4319700"/>
          </a:xfrm>
          <a:prstGeom prst="rect">
            <a:avLst/>
          </a:prstGeom>
          <a:noFill/>
          <a:ln>
            <a:noFill/>
          </a:ln>
        </p:spPr>
      </p:sp>
      <p:sp>
        <p:nvSpPr>
          <p:cNvPr id="91" name="Google Shape;91;p24"/>
          <p:cNvSpPr txBox="1"/>
          <p:nvPr>
            <p:ph idx="3" type="body"/>
          </p:nvPr>
        </p:nvSpPr>
        <p:spPr>
          <a:xfrm>
            <a:off x="521506" y="1491857"/>
            <a:ext cx="3780000" cy="3239700"/>
          </a:xfrm>
          <a:prstGeom prst="rect">
            <a:avLst/>
          </a:prstGeom>
          <a:noFill/>
          <a:ln>
            <a:noFill/>
          </a:ln>
        </p:spPr>
        <p:txBody>
          <a:bodyPr anchorCtr="0" anchor="t" bIns="43125" lIns="86325" spcFirstLastPara="1" rIns="86325" wrap="square" tIns="43125">
            <a:normAutofit/>
          </a:bodyPr>
          <a:lstStyle>
            <a:lvl1pPr indent="-228600" lvl="0" marL="457200" algn="l">
              <a:lnSpc>
                <a:spcPct val="12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200"/>
              <a:buNone/>
              <a:defRPr sz="2200"/>
            </a:lvl1pPr>
            <a:lvl2pPr indent="-336550" lvl="1" marL="914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2pPr>
            <a:lvl3pPr indent="-2286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/>
            </a:lvl3pPr>
            <a:lvl4pPr indent="-33655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4pPr>
            <a:lvl5pPr indent="-33655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5pPr>
            <a:lvl6pPr indent="-33655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6pPr>
            <a:lvl7pPr indent="-33655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7pPr>
            <a:lvl8pPr indent="-33655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8pPr>
            <a:lvl9pPr indent="-33655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  <p15:guide id="3" pos="2029">
          <p15:clr>
            <a:srgbClr val="FBAE40"/>
          </p15:clr>
        </p15:guide>
        <p15:guide id="4" orient="horz" pos="940">
          <p15:clr>
            <a:srgbClr val="FBAE40"/>
          </p15:clr>
        </p15:guide>
        <p15:guide id="5" orient="horz" pos="259">
          <p15:clr>
            <a:srgbClr val="FBAE40"/>
          </p15:clr>
        </p15:guide>
        <p15:guide id="6" orient="horz" pos="2300">
          <p15:clr>
            <a:srgbClr val="FBAE40"/>
          </p15:clr>
        </p15:guide>
        <p15:guide id="7" orient="horz" pos="2981">
          <p15:clr>
            <a:srgbClr val="FBAE40"/>
          </p15:clr>
        </p15:guide>
        <p15:guide id="8" pos="1179">
          <p15:clr>
            <a:srgbClr val="FBAE40"/>
          </p15:clr>
        </p15:guide>
        <p15:guide id="9" pos="329">
          <p15:clr>
            <a:srgbClr val="FBAE40"/>
          </p15:clr>
        </p15:guide>
        <p15:guide id="10" pos="3731">
          <p15:clr>
            <a:srgbClr val="FBAE40"/>
          </p15:clr>
        </p15:guide>
        <p15:guide id="11" pos="4581">
          <p15:clr>
            <a:srgbClr val="FBAE40"/>
          </p15:clr>
        </p15:guide>
        <p15:guide id="12" pos="5431">
          <p15:clr>
            <a:srgbClr val="FBAE40"/>
          </p15:clr>
        </p15:guide>
      </p15:sldGuideLst>
    </p:ext>
  </p:extLst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Testo + 1 Immagine">
  <p:cSld name="1_Testo + 1 Immagine">
    <p:bg>
      <p:bgPr>
        <a:solidFill>
          <a:schemeClr val="lt1"/>
        </a:solidFill>
      </p:bgPr>
    </p:bg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25"/>
          <p:cNvSpPr txBox="1"/>
          <p:nvPr>
            <p:ph idx="1" type="body"/>
          </p:nvPr>
        </p:nvSpPr>
        <p:spPr>
          <a:xfrm>
            <a:off x="521506" y="411957"/>
            <a:ext cx="3780000" cy="4319700"/>
          </a:xfrm>
          <a:prstGeom prst="rect">
            <a:avLst/>
          </a:prstGeom>
          <a:noFill/>
          <a:ln>
            <a:noFill/>
          </a:ln>
        </p:spPr>
        <p:txBody>
          <a:bodyPr anchorCtr="0" anchor="t" bIns="43125" lIns="86325" spcFirstLastPara="1" rIns="86325" wrap="square" tIns="43125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200"/>
              <a:buNone/>
              <a:defRPr b="1" sz="2200">
                <a:solidFill>
                  <a:schemeClr val="accent1"/>
                </a:solidFill>
              </a:defRPr>
            </a:lvl1pPr>
            <a:lvl2pPr indent="-336550" lvl="1" marL="914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2pPr>
            <a:lvl3pPr indent="-2286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/>
            </a:lvl3pPr>
            <a:lvl4pPr indent="-33655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4pPr>
            <a:lvl5pPr indent="-33655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5pPr>
            <a:lvl6pPr indent="-33655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6pPr>
            <a:lvl7pPr indent="-33655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7pPr>
            <a:lvl8pPr indent="-33655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8pPr>
            <a:lvl9pPr indent="-33655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9pPr>
          </a:lstStyle>
          <a:p/>
        </p:txBody>
      </p:sp>
      <p:sp>
        <p:nvSpPr>
          <p:cNvPr id="94" name="Google Shape;94;p25"/>
          <p:cNvSpPr/>
          <p:nvPr>
            <p:ph idx="2" type="pic"/>
          </p:nvPr>
        </p:nvSpPr>
        <p:spPr>
          <a:xfrm>
            <a:off x="4572106" y="411957"/>
            <a:ext cx="4050600" cy="4319700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  <p:extLst>
    <p:ext uri="{DCECCB84-F9BA-43D5-87BE-67443E8EF086}">
      <p15:sldGuideLst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  <p15:guide id="3" pos="2029">
          <p15:clr>
            <a:srgbClr val="FBAE40"/>
          </p15:clr>
        </p15:guide>
        <p15:guide id="4" orient="horz" pos="940">
          <p15:clr>
            <a:srgbClr val="FBAE40"/>
          </p15:clr>
        </p15:guide>
        <p15:guide id="5" orient="horz" pos="259">
          <p15:clr>
            <a:srgbClr val="FBAE40"/>
          </p15:clr>
        </p15:guide>
        <p15:guide id="6" orient="horz" pos="2300">
          <p15:clr>
            <a:srgbClr val="FBAE40"/>
          </p15:clr>
        </p15:guide>
        <p15:guide id="7" orient="horz" pos="2981">
          <p15:clr>
            <a:srgbClr val="FBAE40"/>
          </p15:clr>
        </p15:guide>
        <p15:guide id="8" pos="1179">
          <p15:clr>
            <a:srgbClr val="FBAE40"/>
          </p15:clr>
        </p15:guide>
        <p15:guide id="9" pos="329">
          <p15:clr>
            <a:srgbClr val="FBAE40"/>
          </p15:clr>
        </p15:guide>
        <p15:guide id="10" pos="3731">
          <p15:clr>
            <a:srgbClr val="FBAE40"/>
          </p15:clr>
        </p15:guide>
        <p15:guide id="11" pos="4581">
          <p15:clr>
            <a:srgbClr val="FBAE40"/>
          </p15:clr>
        </p15:guide>
        <p15:guide id="12" pos="5431">
          <p15:clr>
            <a:srgbClr val="FBAE40"/>
          </p15:clr>
        </p15:guide>
      </p15:sldGuideLst>
    </p:ext>
  </p:extLst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3 colonne Txt + Img">
  <p:cSld name="3 colonne Txt + Img">
    <p:bg>
      <p:bgPr>
        <a:solidFill>
          <a:schemeClr val="lt1"/>
        </a:solidFill>
      </p:bgPr>
    </p:bg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26"/>
          <p:cNvSpPr/>
          <p:nvPr>
            <p:ph idx="2" type="pic"/>
          </p:nvPr>
        </p:nvSpPr>
        <p:spPr>
          <a:xfrm>
            <a:off x="521506" y="1113237"/>
            <a:ext cx="2430000" cy="1458900"/>
          </a:xfrm>
          <a:prstGeom prst="rect">
            <a:avLst/>
          </a:prstGeom>
          <a:noFill/>
          <a:ln>
            <a:noFill/>
          </a:ln>
        </p:spPr>
      </p:sp>
      <p:sp>
        <p:nvSpPr>
          <p:cNvPr id="97" name="Google Shape;97;p26"/>
          <p:cNvSpPr txBox="1"/>
          <p:nvPr>
            <p:ph idx="1" type="body"/>
          </p:nvPr>
        </p:nvSpPr>
        <p:spPr>
          <a:xfrm>
            <a:off x="521506" y="2891599"/>
            <a:ext cx="2430000" cy="1839900"/>
          </a:xfrm>
          <a:prstGeom prst="rect">
            <a:avLst/>
          </a:prstGeom>
          <a:noFill/>
          <a:ln>
            <a:noFill/>
          </a:ln>
        </p:spPr>
        <p:txBody>
          <a:bodyPr anchorCtr="0" anchor="t" bIns="43125" lIns="86325" spcFirstLastPara="1" rIns="86325" wrap="square" tIns="43125">
            <a:normAutofit/>
          </a:bodyPr>
          <a:lstStyle>
            <a:lvl1pPr indent="-228600" lvl="0" marL="457200" algn="l">
              <a:lnSpc>
                <a:spcPct val="122222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  <a:defRPr sz="1700"/>
            </a:lvl1pPr>
            <a:lvl2pPr indent="-336550" lvl="1" marL="914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2pPr>
            <a:lvl3pPr indent="-2286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/>
            </a:lvl3pPr>
            <a:lvl4pPr indent="-33655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4pPr>
            <a:lvl5pPr indent="-33655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5pPr>
            <a:lvl6pPr indent="-33655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6pPr>
            <a:lvl7pPr indent="-33655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7pPr>
            <a:lvl8pPr indent="-33655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8pPr>
            <a:lvl9pPr indent="-33655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9pPr>
          </a:lstStyle>
          <a:p/>
        </p:txBody>
      </p:sp>
      <p:sp>
        <p:nvSpPr>
          <p:cNvPr id="98" name="Google Shape;98;p26"/>
          <p:cNvSpPr/>
          <p:nvPr>
            <p:ph idx="3" type="pic"/>
          </p:nvPr>
        </p:nvSpPr>
        <p:spPr>
          <a:xfrm>
            <a:off x="3371928" y="1113237"/>
            <a:ext cx="2430000" cy="1458900"/>
          </a:xfrm>
          <a:prstGeom prst="rect">
            <a:avLst/>
          </a:prstGeom>
          <a:noFill/>
          <a:ln>
            <a:noFill/>
          </a:ln>
        </p:spPr>
      </p:sp>
      <p:sp>
        <p:nvSpPr>
          <p:cNvPr id="99" name="Google Shape;99;p26"/>
          <p:cNvSpPr txBox="1"/>
          <p:nvPr>
            <p:ph idx="4" type="body"/>
          </p:nvPr>
        </p:nvSpPr>
        <p:spPr>
          <a:xfrm>
            <a:off x="3371928" y="2891599"/>
            <a:ext cx="2430000" cy="1839900"/>
          </a:xfrm>
          <a:prstGeom prst="rect">
            <a:avLst/>
          </a:prstGeom>
          <a:noFill/>
          <a:ln>
            <a:noFill/>
          </a:ln>
        </p:spPr>
        <p:txBody>
          <a:bodyPr anchorCtr="0" anchor="t" bIns="43125" lIns="86325" spcFirstLastPara="1" rIns="86325" wrap="square" tIns="43125">
            <a:normAutofit/>
          </a:bodyPr>
          <a:lstStyle>
            <a:lvl1pPr indent="-228600" lvl="0" marL="457200" algn="l">
              <a:lnSpc>
                <a:spcPct val="122222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  <a:defRPr sz="1700"/>
            </a:lvl1pPr>
            <a:lvl2pPr indent="-336550" lvl="1" marL="914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2pPr>
            <a:lvl3pPr indent="-2286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/>
            </a:lvl3pPr>
            <a:lvl4pPr indent="-33655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4pPr>
            <a:lvl5pPr indent="-33655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5pPr>
            <a:lvl6pPr indent="-33655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6pPr>
            <a:lvl7pPr indent="-33655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7pPr>
            <a:lvl8pPr indent="-33655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8pPr>
            <a:lvl9pPr indent="-33655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9pPr>
          </a:lstStyle>
          <a:p/>
        </p:txBody>
      </p:sp>
      <p:sp>
        <p:nvSpPr>
          <p:cNvPr id="100" name="Google Shape;100;p26"/>
          <p:cNvSpPr/>
          <p:nvPr>
            <p:ph idx="5" type="pic"/>
          </p:nvPr>
        </p:nvSpPr>
        <p:spPr>
          <a:xfrm>
            <a:off x="6193283" y="1113237"/>
            <a:ext cx="2430000" cy="1458900"/>
          </a:xfrm>
          <a:prstGeom prst="rect">
            <a:avLst/>
          </a:prstGeom>
          <a:noFill/>
          <a:ln>
            <a:noFill/>
          </a:ln>
        </p:spPr>
      </p:sp>
      <p:sp>
        <p:nvSpPr>
          <p:cNvPr id="101" name="Google Shape;101;p26"/>
          <p:cNvSpPr txBox="1"/>
          <p:nvPr>
            <p:ph idx="6" type="body"/>
          </p:nvPr>
        </p:nvSpPr>
        <p:spPr>
          <a:xfrm>
            <a:off x="6193283" y="2891599"/>
            <a:ext cx="2430000" cy="1839900"/>
          </a:xfrm>
          <a:prstGeom prst="rect">
            <a:avLst/>
          </a:prstGeom>
          <a:noFill/>
          <a:ln>
            <a:noFill/>
          </a:ln>
        </p:spPr>
        <p:txBody>
          <a:bodyPr anchorCtr="0" anchor="t" bIns="43125" lIns="86325" spcFirstLastPara="1" rIns="86325" wrap="square" tIns="43125">
            <a:normAutofit/>
          </a:bodyPr>
          <a:lstStyle>
            <a:lvl1pPr indent="-228600" lvl="0" marL="457200" algn="l">
              <a:lnSpc>
                <a:spcPct val="122222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  <a:defRPr sz="1700"/>
            </a:lvl1pPr>
            <a:lvl2pPr indent="-336550" lvl="1" marL="914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2pPr>
            <a:lvl3pPr indent="-2286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/>
            </a:lvl3pPr>
            <a:lvl4pPr indent="-33655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4pPr>
            <a:lvl5pPr indent="-33655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5pPr>
            <a:lvl6pPr indent="-33655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6pPr>
            <a:lvl7pPr indent="-33655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7pPr>
            <a:lvl8pPr indent="-33655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8pPr>
            <a:lvl9pPr indent="-33655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9pPr>
          </a:lstStyle>
          <a:p/>
        </p:txBody>
      </p:sp>
      <p:sp>
        <p:nvSpPr>
          <p:cNvPr id="102" name="Google Shape;102;p26"/>
          <p:cNvSpPr txBox="1"/>
          <p:nvPr>
            <p:ph idx="7" type="body"/>
          </p:nvPr>
        </p:nvSpPr>
        <p:spPr>
          <a:xfrm>
            <a:off x="521506" y="411371"/>
            <a:ext cx="8101500" cy="350700"/>
          </a:xfrm>
          <a:prstGeom prst="rect">
            <a:avLst/>
          </a:prstGeom>
          <a:noFill/>
          <a:ln>
            <a:noFill/>
          </a:ln>
        </p:spPr>
        <p:txBody>
          <a:bodyPr anchorCtr="0" anchor="t" bIns="43125" lIns="86325" spcFirstLastPara="1" rIns="86325" wrap="square" tIns="43125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200"/>
              <a:buNone/>
              <a:defRPr b="1" sz="2200">
                <a:solidFill>
                  <a:schemeClr val="accent1"/>
                </a:solidFill>
              </a:defRPr>
            </a:lvl1pPr>
            <a:lvl2pPr indent="-336550" lvl="1" marL="914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2pPr>
            <a:lvl3pPr indent="-2286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/>
            </a:lvl3pPr>
            <a:lvl4pPr indent="-33655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4pPr>
            <a:lvl5pPr indent="-33655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5pPr>
            <a:lvl6pPr indent="-33655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6pPr>
            <a:lvl7pPr indent="-33655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7pPr>
            <a:lvl8pPr indent="-33655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8pPr>
            <a:lvl9pPr indent="-33655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480">
          <p15:clr>
            <a:srgbClr val="FBAE40"/>
          </p15:clr>
        </p15:guide>
        <p15:guide id="2" pos="2114">
          <p15:clr>
            <a:srgbClr val="FBAE40"/>
          </p15:clr>
        </p15:guide>
        <p15:guide id="3" pos="1859">
          <p15:clr>
            <a:srgbClr val="FBAE40"/>
          </p15:clr>
        </p15:guide>
        <p15:guide id="4" orient="horz" pos="940">
          <p15:clr>
            <a:srgbClr val="FBAE40"/>
          </p15:clr>
        </p15:guide>
        <p15:guide id="5" orient="horz" pos="259">
          <p15:clr>
            <a:srgbClr val="FBAE40"/>
          </p15:clr>
        </p15:guide>
        <p15:guide id="6" orient="horz" pos="2300">
          <p15:clr>
            <a:srgbClr val="FBAE40"/>
          </p15:clr>
        </p15:guide>
        <p15:guide id="7" orient="horz" pos="2981">
          <p15:clr>
            <a:srgbClr val="FBAE40"/>
          </p15:clr>
        </p15:guide>
        <p15:guide id="8" pos="329">
          <p15:clr>
            <a:srgbClr val="FBAE40"/>
          </p15:clr>
        </p15:guide>
        <p15:guide id="9" pos="3901">
          <p15:clr>
            <a:srgbClr val="FBAE40"/>
          </p15:clr>
        </p15:guide>
        <p15:guide id="10" pos="3662">
          <p15:clr>
            <a:srgbClr val="FBAE40"/>
          </p15:clr>
        </p15:guide>
        <p15:guide id="11" pos="5431">
          <p15:clr>
            <a:srgbClr val="FBAE40"/>
          </p15:clr>
        </p15:guide>
        <p15:guide id="12" orient="horz" pos="1620">
          <p15:clr>
            <a:srgbClr val="FBAE40"/>
          </p15:clr>
        </p15:guide>
        <p15:guide id="13" orient="horz" pos="701">
          <p15:clr>
            <a:srgbClr val="FBAE40"/>
          </p15:clr>
        </p15:guide>
      </p15:sldGuideLst>
    </p:ext>
  </p:extLst>
</p:sldLayout>
</file>

<file path=ppt/slideLayouts/slideLayout2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oletto + Immagine">
  <p:cSld name="Titoletto + Immagine">
    <p:bg>
      <p:bgPr>
        <a:solidFill>
          <a:schemeClr val="lt1"/>
        </a:solidFill>
      </p:bgPr>
    </p:bg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27"/>
          <p:cNvSpPr/>
          <p:nvPr>
            <p:ph idx="2" type="pic"/>
          </p:nvPr>
        </p:nvSpPr>
        <p:spPr>
          <a:xfrm>
            <a:off x="521506" y="1113237"/>
            <a:ext cx="8101500" cy="3618300"/>
          </a:xfrm>
          <a:prstGeom prst="rect">
            <a:avLst/>
          </a:prstGeom>
          <a:noFill/>
          <a:ln>
            <a:noFill/>
          </a:ln>
        </p:spPr>
      </p:sp>
      <p:sp>
        <p:nvSpPr>
          <p:cNvPr id="105" name="Google Shape;105;p27"/>
          <p:cNvSpPr txBox="1"/>
          <p:nvPr>
            <p:ph idx="1" type="body"/>
          </p:nvPr>
        </p:nvSpPr>
        <p:spPr>
          <a:xfrm>
            <a:off x="521506" y="411371"/>
            <a:ext cx="8101500" cy="350700"/>
          </a:xfrm>
          <a:prstGeom prst="rect">
            <a:avLst/>
          </a:prstGeom>
          <a:noFill/>
          <a:ln>
            <a:noFill/>
          </a:ln>
        </p:spPr>
        <p:txBody>
          <a:bodyPr anchorCtr="0" anchor="t" bIns="43125" lIns="86325" spcFirstLastPara="1" rIns="86325" wrap="square" tIns="43125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900"/>
              <a:buNone/>
              <a:defRPr b="1" sz="1900">
                <a:solidFill>
                  <a:schemeClr val="accent1"/>
                </a:solidFill>
              </a:defRPr>
            </a:lvl1pPr>
            <a:lvl2pPr indent="-336550" lvl="1" marL="914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2pPr>
            <a:lvl3pPr indent="-2286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/>
            </a:lvl3pPr>
            <a:lvl4pPr indent="-33655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4pPr>
            <a:lvl5pPr indent="-33655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5pPr>
            <a:lvl6pPr indent="-33655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6pPr>
            <a:lvl7pPr indent="-33655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7pPr>
            <a:lvl8pPr indent="-33655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8pPr>
            <a:lvl9pPr indent="-33655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480">
          <p15:clr>
            <a:srgbClr val="FBAE40"/>
          </p15:clr>
        </p15:guide>
        <p15:guide id="2" orient="horz" pos="259">
          <p15:clr>
            <a:srgbClr val="FBAE40"/>
          </p15:clr>
        </p15:guide>
        <p15:guide id="3" orient="horz" pos="2981">
          <p15:clr>
            <a:srgbClr val="FBAE40"/>
          </p15:clr>
        </p15:guide>
        <p15:guide id="4" pos="329">
          <p15:clr>
            <a:srgbClr val="FBAE40"/>
          </p15:clr>
        </p15:guide>
        <p15:guide id="5" pos="5431">
          <p15:clr>
            <a:srgbClr val="FBAE40"/>
          </p15:clr>
        </p15:guide>
        <p15:guide id="6" orient="horz" pos="701">
          <p15:clr>
            <a:srgbClr val="FBAE40"/>
          </p15:clr>
        </p15:guide>
      </p15:sldGuideLst>
    </p:ext>
  </p:extLst>
</p:sldLayout>
</file>

<file path=ppt/slideLayouts/slideLayout2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Immagina + didascalia">
  <p:cSld name="Immagina + didascalia">
    <p:bg>
      <p:bgPr>
        <a:solidFill>
          <a:schemeClr val="lt1"/>
        </a:solidFill>
      </p:bgPr>
    </p:bg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28"/>
          <p:cNvSpPr/>
          <p:nvPr>
            <p:ph idx="2" type="pic"/>
          </p:nvPr>
        </p:nvSpPr>
        <p:spPr>
          <a:xfrm>
            <a:off x="521507" y="411957"/>
            <a:ext cx="8101500" cy="3618300"/>
          </a:xfrm>
          <a:prstGeom prst="rect">
            <a:avLst/>
          </a:prstGeom>
          <a:noFill/>
          <a:ln>
            <a:noFill/>
          </a:ln>
        </p:spPr>
      </p:sp>
      <p:sp>
        <p:nvSpPr>
          <p:cNvPr id="108" name="Google Shape;108;p28"/>
          <p:cNvSpPr txBox="1"/>
          <p:nvPr>
            <p:ph idx="1" type="body"/>
          </p:nvPr>
        </p:nvSpPr>
        <p:spPr>
          <a:xfrm>
            <a:off x="521506" y="4030274"/>
            <a:ext cx="8101500" cy="701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3125" lIns="86325" spcFirstLastPara="1" rIns="86325" wrap="square" tIns="43125">
            <a:normAutofit/>
          </a:bodyPr>
          <a:lstStyle>
            <a:lvl1pPr indent="-228600" lvl="0" marL="457200" algn="l">
              <a:lnSpc>
                <a:spcPct val="146666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indent="-336550" lvl="1" marL="914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2pPr>
            <a:lvl3pPr indent="-2286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/>
            </a:lvl3pPr>
            <a:lvl4pPr indent="-33655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4pPr>
            <a:lvl5pPr indent="-33655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5pPr>
            <a:lvl6pPr indent="-33655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6pPr>
            <a:lvl7pPr indent="-33655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7pPr>
            <a:lvl8pPr indent="-33655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8pPr>
            <a:lvl9pPr indent="-33655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2539">
          <p15:clr>
            <a:srgbClr val="FBAE40"/>
          </p15:clr>
        </p15:guide>
        <p15:guide id="2" orient="horz" pos="259">
          <p15:clr>
            <a:srgbClr val="FBAE40"/>
          </p15:clr>
        </p15:guide>
        <p15:guide id="3" orient="horz" pos="2981">
          <p15:clr>
            <a:srgbClr val="FBAE40"/>
          </p15:clr>
        </p15:guide>
        <p15:guide id="4" pos="329">
          <p15:clr>
            <a:srgbClr val="FBAE40"/>
          </p15:clr>
        </p15:guide>
        <p15:guide id="5" pos="5431">
          <p15:clr>
            <a:srgbClr val="FBAE40"/>
          </p15:clr>
        </p15:guide>
        <p15:guide id="6" orient="horz" pos="2760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21.xml"/><Relationship Id="rId10" Type="http://schemas.openxmlformats.org/officeDocument/2006/relationships/slideLayout" Target="../slideLayouts/slideLayout20.xml"/><Relationship Id="rId13" Type="http://schemas.openxmlformats.org/officeDocument/2006/relationships/slideLayout" Target="../slideLayouts/slideLayout23.xml"/><Relationship Id="rId12" Type="http://schemas.openxmlformats.org/officeDocument/2006/relationships/slideLayout" Target="../slideLayouts/slideLayout22.xml"/><Relationship Id="rId1" Type="http://schemas.openxmlformats.org/officeDocument/2006/relationships/image" Target="../media/image2.png"/><Relationship Id="rId2" Type="http://schemas.openxmlformats.org/officeDocument/2006/relationships/slideLayout" Target="../slideLayouts/slideLayout12.xml"/><Relationship Id="rId3" Type="http://schemas.openxmlformats.org/officeDocument/2006/relationships/slideLayout" Target="../slideLayouts/slideLayout13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Relationship Id="rId15" Type="http://schemas.openxmlformats.org/officeDocument/2006/relationships/slideLayout" Target="../slideLayouts/slideLayout25.xml"/><Relationship Id="rId14" Type="http://schemas.openxmlformats.org/officeDocument/2006/relationships/slideLayout" Target="../slideLayouts/slideLayout24.xml"/><Relationship Id="rId17" Type="http://schemas.openxmlformats.org/officeDocument/2006/relationships/theme" Target="../theme/theme3.xml"/><Relationship Id="rId16" Type="http://schemas.openxmlformats.org/officeDocument/2006/relationships/slideLayout" Target="../slideLayouts/slideLayout26.xml"/><Relationship Id="rId5" Type="http://schemas.openxmlformats.org/officeDocument/2006/relationships/slideLayout" Target="../slideLayouts/slideLayout15.xml"/><Relationship Id="rId6" Type="http://schemas.openxmlformats.org/officeDocument/2006/relationships/slideLayout" Target="../slideLayouts/slideLayout16.xml"/><Relationship Id="rId7" Type="http://schemas.openxmlformats.org/officeDocument/2006/relationships/slideLayout" Target="../slideLayouts/slideLayout17.xml"/><Relationship Id="rId8" Type="http://schemas.openxmlformats.org/officeDocument/2006/relationships/slideLayout" Target="../slideLayouts/slideLayout1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/>
          <p:nvPr>
            <p:ph type="title"/>
          </p:nvPr>
        </p:nvSpPr>
        <p:spPr>
          <a:xfrm>
            <a:off x="628665" y="273845"/>
            <a:ext cx="78870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3125" lIns="86325" spcFirstLastPara="1" rIns="86325" wrap="square" tIns="43125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900"/>
              <a:buFont typeface="Verdana"/>
              <a:buNone/>
              <a:defRPr b="1" i="0" sz="39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2" name="Google Shape;52;p13"/>
          <p:cNvSpPr txBox="1"/>
          <p:nvPr>
            <p:ph idx="1" type="body"/>
          </p:nvPr>
        </p:nvSpPr>
        <p:spPr>
          <a:xfrm>
            <a:off x="628665" y="1369222"/>
            <a:ext cx="7887000" cy="3263700"/>
          </a:xfrm>
          <a:prstGeom prst="rect">
            <a:avLst/>
          </a:prstGeom>
          <a:noFill/>
          <a:ln>
            <a:noFill/>
          </a:ln>
        </p:spPr>
        <p:txBody>
          <a:bodyPr anchorCtr="0" anchor="t" bIns="43125" lIns="86325" spcFirstLastPara="1" rIns="86325" wrap="square" tIns="43125">
            <a:normAutofit/>
          </a:bodyPr>
          <a:lstStyle>
            <a:lvl1pPr indent="-4191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Char char="•"/>
              <a:defRPr b="0" i="0" sz="30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-349250" lvl="2" marL="1371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Arial"/>
              <a:buChar char="•"/>
              <a:defRPr b="0" i="0" sz="19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-336550" lvl="3" marL="1828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b="0" i="0" sz="1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-317500" lvl="4" marL="22860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-336550" lvl="5" marL="27432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b="0" i="0" sz="1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-336550" lvl="6" marL="3200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b="0" i="0" sz="1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-336550" lvl="7" marL="3657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b="0" i="0" sz="1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-336550" lvl="8" marL="4114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b="0" i="0" sz="1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  <p:sp>
        <p:nvSpPr>
          <p:cNvPr id="53" name="Google Shape;53;p13"/>
          <p:cNvSpPr/>
          <p:nvPr/>
        </p:nvSpPr>
        <p:spPr>
          <a:xfrm>
            <a:off x="0" y="4653386"/>
            <a:ext cx="490200" cy="490200"/>
          </a:xfrm>
          <a:prstGeom prst="rtTriangle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3125" lIns="86325" spcFirstLastPara="1" rIns="86325" wrap="square" tIns="431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t/>
            </a:r>
            <a:endParaRPr b="0" i="0" sz="1700" u="none" cap="none" strike="noStrike">
              <a:solidFill>
                <a:schemeClr val="lt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pic>
        <p:nvPicPr>
          <p:cNvPr id="54" name="Google Shape;54;p13"/>
          <p:cNvPicPr preferRelativeResize="0"/>
          <p:nvPr/>
        </p:nvPicPr>
        <p:blipFill rotWithShape="1">
          <a:blip r:embed="rId1">
            <a:alphaModFix/>
          </a:blip>
          <a:srcRect b="0" l="0" r="0" t="0"/>
          <a:stretch/>
        </p:blipFill>
        <p:spPr>
          <a:xfrm>
            <a:off x="27586" y="4918659"/>
            <a:ext cx="252545" cy="185199"/>
          </a:xfrm>
          <a:prstGeom prst="rect">
            <a:avLst/>
          </a:prstGeom>
          <a:noFill/>
          <a:ln>
            <a:noFill/>
          </a:ln>
        </p:spPr>
      </p:pic>
      <p:sp>
        <p:nvSpPr>
          <p:cNvPr id="55" name="Google Shape;55;p13"/>
          <p:cNvSpPr txBox="1"/>
          <p:nvPr/>
        </p:nvSpPr>
        <p:spPr>
          <a:xfrm>
            <a:off x="7987435" y="4728420"/>
            <a:ext cx="138600" cy="348900"/>
          </a:xfrm>
          <a:prstGeom prst="rect">
            <a:avLst/>
          </a:prstGeom>
          <a:noFill/>
          <a:ln>
            <a:noFill/>
          </a:ln>
        </p:spPr>
        <p:txBody>
          <a:bodyPr anchorCtr="0" anchor="t" bIns="43125" lIns="86325" spcFirstLastPara="1" rIns="86325" wrap="square" tIns="431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t/>
            </a:r>
            <a:endParaRPr b="0" i="0" sz="1700" u="none" cap="none" strike="noStrik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65" r:id="rId8"/>
    <p:sldLayoutId id="2147483666" r:id="rId9"/>
    <p:sldLayoutId id="2147483667" r:id="rId10"/>
    <p:sldLayoutId id="2147483668" r:id="rId11"/>
    <p:sldLayoutId id="2147483669" r:id="rId12"/>
    <p:sldLayoutId id="2147483670" r:id="rId13"/>
    <p:sldLayoutId id="2147483671" r:id="rId14"/>
    <p:sldLayoutId id="2147483672" r:id="rId15"/>
    <p:sldLayoutId id="2147483673" r:id="rId16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29"/>
          <p:cNvSpPr txBox="1"/>
          <p:nvPr/>
        </p:nvSpPr>
        <p:spPr>
          <a:xfrm>
            <a:off x="108857" y="75847"/>
            <a:ext cx="1719701" cy="86177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-171450" lvl="0" marL="1714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20016"/>
              </a:buClr>
              <a:buSzPts val="1000"/>
              <a:buFont typeface="Arial"/>
              <a:buChar char="•"/>
            </a:pPr>
            <a:r>
              <a:rPr b="1" i="0" lang="it" sz="1000" u="none" cap="none" strike="noStrike">
                <a:solidFill>
                  <a:srgbClr val="0058A0"/>
                </a:solidFill>
                <a:latin typeface="Verdana"/>
                <a:ea typeface="Verdana"/>
                <a:cs typeface="Verdana"/>
                <a:sym typeface="Verdana"/>
              </a:rPr>
              <a:t>Leggi la mappa che riassume le caratteristiche del racconto d’avventura.</a:t>
            </a:r>
            <a:endParaRPr b="0" i="0" sz="1000" u="none" cap="none" strike="noStrike">
              <a:solidFill>
                <a:srgbClr val="000000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grpSp>
        <p:nvGrpSpPr>
          <p:cNvPr id="114" name="Google Shape;114;p29"/>
          <p:cNvGrpSpPr/>
          <p:nvPr/>
        </p:nvGrpSpPr>
        <p:grpSpPr>
          <a:xfrm>
            <a:off x="1827200" y="147625"/>
            <a:ext cx="2028740" cy="1264198"/>
            <a:chOff x="2053123" y="147625"/>
            <a:chExt cx="2028740" cy="1264198"/>
          </a:xfrm>
        </p:grpSpPr>
        <p:sp>
          <p:nvSpPr>
            <p:cNvPr id="115" name="Google Shape;115;p29"/>
            <p:cNvSpPr/>
            <p:nvPr/>
          </p:nvSpPr>
          <p:spPr>
            <a:xfrm>
              <a:off x="2053123" y="315970"/>
              <a:ext cx="2028740" cy="1095853"/>
            </a:xfrm>
            <a:prstGeom prst="roundRect">
              <a:avLst>
                <a:gd fmla="val 9193" name="adj"/>
              </a:avLst>
            </a:prstGeom>
            <a:solidFill>
              <a:schemeClr val="lt1"/>
            </a:solidFill>
            <a:ln cap="flat" cmpd="sng" w="25400">
              <a:solidFill>
                <a:srgbClr val="D4DC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it" sz="1000" u="none" cap="none" strike="noStrike">
                  <a:solidFill>
                    <a:srgbClr val="0059A1"/>
                  </a:solidFill>
                  <a:latin typeface="Verdana"/>
                  <a:ea typeface="Verdana"/>
                  <a:cs typeface="Verdana"/>
                  <a:sym typeface="Verdana"/>
                </a:rPr>
                <a:t>È un </a:t>
              </a:r>
              <a:r>
                <a:rPr b="1" i="0" lang="it" sz="1000" u="none" cap="none" strike="noStrike">
                  <a:solidFill>
                    <a:srgbClr val="0059A1"/>
                  </a:solidFill>
                  <a:latin typeface="Verdana"/>
                  <a:ea typeface="Verdana"/>
                  <a:cs typeface="Verdana"/>
                  <a:sym typeface="Verdana"/>
                </a:rPr>
                <a:t>testo narrativo</a:t>
              </a:r>
              <a:endParaRPr/>
            </a:p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it" sz="1000" u="none" cap="none" strike="noStrike">
                  <a:solidFill>
                    <a:srgbClr val="0059A1"/>
                  </a:solidFill>
                  <a:latin typeface="Verdana"/>
                  <a:ea typeface="Verdana"/>
                  <a:cs typeface="Verdana"/>
                  <a:sym typeface="Verdana"/>
                </a:rPr>
                <a:t>realistico </a:t>
              </a:r>
              <a:r>
                <a:rPr b="0" i="0" lang="it" sz="1000" u="none" cap="none" strike="noStrike">
                  <a:solidFill>
                    <a:srgbClr val="0059A1"/>
                  </a:solidFill>
                  <a:latin typeface="Verdana"/>
                  <a:ea typeface="Verdana"/>
                  <a:cs typeface="Verdana"/>
                  <a:sym typeface="Verdana"/>
                </a:rPr>
                <a:t>o </a:t>
              </a:r>
              <a:r>
                <a:rPr b="1" i="0" lang="it" sz="1000" u="none" cap="none" strike="noStrike">
                  <a:solidFill>
                    <a:srgbClr val="0059A1"/>
                  </a:solidFill>
                  <a:latin typeface="Verdana"/>
                  <a:ea typeface="Verdana"/>
                  <a:cs typeface="Verdana"/>
                  <a:sym typeface="Verdana"/>
                </a:rPr>
                <a:t>fantastico</a:t>
              </a:r>
              <a:endParaRPr/>
            </a:p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it" sz="1000" u="none" cap="none" strike="noStrike">
                  <a:solidFill>
                    <a:srgbClr val="0059A1"/>
                  </a:solidFill>
                  <a:latin typeface="Verdana"/>
                  <a:ea typeface="Verdana"/>
                  <a:cs typeface="Verdana"/>
                  <a:sym typeface="Verdana"/>
                </a:rPr>
                <a:t>che racconta </a:t>
              </a:r>
              <a:r>
                <a:rPr b="1" i="0" lang="it" sz="1000" u="none" cap="none" strike="noStrike">
                  <a:solidFill>
                    <a:srgbClr val="0059A1"/>
                  </a:solidFill>
                  <a:latin typeface="Verdana"/>
                  <a:ea typeface="Verdana"/>
                  <a:cs typeface="Verdana"/>
                  <a:sym typeface="Verdana"/>
                </a:rPr>
                <a:t>vicende</a:t>
              </a:r>
              <a:endParaRPr/>
            </a:p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it" sz="1000" u="none" cap="none" strike="noStrike">
                  <a:solidFill>
                    <a:srgbClr val="0059A1"/>
                  </a:solidFill>
                  <a:latin typeface="Verdana"/>
                  <a:ea typeface="Verdana"/>
                  <a:cs typeface="Verdana"/>
                  <a:sym typeface="Verdana"/>
                </a:rPr>
                <a:t>emozionanti </a:t>
              </a:r>
              <a:r>
                <a:rPr b="0" i="0" lang="it" sz="1000" u="none" cap="none" strike="noStrike">
                  <a:solidFill>
                    <a:srgbClr val="0059A1"/>
                  </a:solidFill>
                  <a:latin typeface="Verdana"/>
                  <a:ea typeface="Verdana"/>
                  <a:cs typeface="Verdana"/>
                  <a:sym typeface="Verdana"/>
                </a:rPr>
                <a:t>e</a:t>
              </a:r>
              <a:endParaRPr/>
            </a:p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it" sz="1000" u="none" cap="none" strike="noStrike">
                  <a:solidFill>
                    <a:srgbClr val="0059A1"/>
                  </a:solidFill>
                  <a:latin typeface="Verdana"/>
                  <a:ea typeface="Verdana"/>
                  <a:cs typeface="Verdana"/>
                  <a:sym typeface="Verdana"/>
                </a:rPr>
                <a:t>rischiose </a:t>
              </a:r>
              <a:r>
                <a:rPr b="0" i="0" lang="it" sz="1000" u="none" cap="none" strike="noStrike">
                  <a:solidFill>
                    <a:srgbClr val="0059A1"/>
                  </a:solidFill>
                  <a:latin typeface="Verdana"/>
                  <a:ea typeface="Verdana"/>
                  <a:cs typeface="Verdana"/>
                  <a:sym typeface="Verdana"/>
                </a:rPr>
                <a:t>con un ritmo</a:t>
              </a:r>
              <a:endParaRPr/>
            </a:p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it" sz="1000" u="none" cap="none" strike="noStrike">
                  <a:solidFill>
                    <a:srgbClr val="0059A1"/>
                  </a:solidFill>
                  <a:latin typeface="Verdana"/>
                  <a:ea typeface="Verdana"/>
                  <a:cs typeface="Verdana"/>
                  <a:sym typeface="Verdana"/>
                </a:rPr>
                <a:t>incalzante e avvincente.</a:t>
              </a:r>
              <a:endParaRPr b="0" i="0" sz="1000" u="none" cap="none" strike="noStrik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endParaRPr>
            </a:p>
          </p:txBody>
        </p:sp>
        <p:sp>
          <p:nvSpPr>
            <p:cNvPr id="116" name="Google Shape;116;p29"/>
            <p:cNvSpPr/>
            <p:nvPr/>
          </p:nvSpPr>
          <p:spPr>
            <a:xfrm>
              <a:off x="2336785" y="147625"/>
              <a:ext cx="968375" cy="202045"/>
            </a:xfrm>
            <a:prstGeom prst="roundRect">
              <a:avLst>
                <a:gd fmla="val 16667" name="adj"/>
              </a:avLst>
            </a:prstGeom>
            <a:solidFill>
              <a:srgbClr val="E20016"/>
            </a:solidFill>
            <a:ln cap="flat" cmpd="sng" w="25400">
              <a:solidFill>
                <a:srgbClr val="E2001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it" sz="1000" u="none" cap="none" strike="noStrike">
                  <a:solidFill>
                    <a:srgbClr val="FFFFFF"/>
                  </a:solidFill>
                  <a:latin typeface="Verdana"/>
                  <a:ea typeface="Verdana"/>
                  <a:cs typeface="Verdana"/>
                  <a:sym typeface="Verdana"/>
                </a:rPr>
                <a:t>CHE COS’È</a:t>
              </a:r>
              <a:endParaRPr b="0" i="0" sz="1000" u="none" cap="none" strike="noStrik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endParaRPr>
            </a:p>
          </p:txBody>
        </p:sp>
      </p:grpSp>
      <p:grpSp>
        <p:nvGrpSpPr>
          <p:cNvPr id="117" name="Google Shape;117;p29"/>
          <p:cNvGrpSpPr/>
          <p:nvPr/>
        </p:nvGrpSpPr>
        <p:grpSpPr>
          <a:xfrm>
            <a:off x="4811844" y="33902"/>
            <a:ext cx="2620801" cy="764676"/>
            <a:chOff x="4484673" y="33902"/>
            <a:chExt cx="2620801" cy="764676"/>
          </a:xfrm>
        </p:grpSpPr>
        <p:sp>
          <p:nvSpPr>
            <p:cNvPr id="118" name="Google Shape;118;p29"/>
            <p:cNvSpPr/>
            <p:nvPr/>
          </p:nvSpPr>
          <p:spPr>
            <a:xfrm>
              <a:off x="4484673" y="195072"/>
              <a:ext cx="2620801" cy="603506"/>
            </a:xfrm>
            <a:prstGeom prst="roundRect">
              <a:avLst>
                <a:gd fmla="val 16667" name="adj"/>
              </a:avLst>
            </a:prstGeom>
            <a:solidFill>
              <a:schemeClr val="lt1"/>
            </a:solidFill>
            <a:ln cap="flat" cmpd="sng" w="25400">
              <a:solidFill>
                <a:srgbClr val="D4DC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it" sz="1000" u="none" cap="none" strike="noStrike">
                  <a:solidFill>
                    <a:srgbClr val="0059A1"/>
                  </a:solidFill>
                  <a:latin typeface="Verdana"/>
                  <a:ea typeface="Verdana"/>
                  <a:cs typeface="Verdana"/>
                  <a:sym typeface="Verdana"/>
                </a:rPr>
                <a:t>Ha lo scopo di </a:t>
              </a:r>
              <a:r>
                <a:rPr b="1" i="0" lang="it" sz="1000" u="none" cap="none" strike="noStrike">
                  <a:solidFill>
                    <a:srgbClr val="0059A1"/>
                  </a:solidFill>
                  <a:latin typeface="Verdana"/>
                  <a:ea typeface="Verdana"/>
                  <a:cs typeface="Verdana"/>
                  <a:sym typeface="Verdana"/>
                </a:rPr>
                <a:t>trascinare </a:t>
              </a:r>
              <a:r>
                <a:rPr b="0" i="0" lang="it" sz="1000" u="none" cap="none" strike="noStrike">
                  <a:solidFill>
                    <a:srgbClr val="0059A1"/>
                  </a:solidFill>
                  <a:latin typeface="Verdana"/>
                  <a:ea typeface="Verdana"/>
                  <a:cs typeface="Verdana"/>
                  <a:sym typeface="Verdana"/>
                </a:rPr>
                <a:t>le lettrici</a:t>
              </a:r>
              <a:endParaRPr/>
            </a:p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it" sz="1000" u="none" cap="none" strike="noStrike">
                  <a:solidFill>
                    <a:srgbClr val="0059A1"/>
                  </a:solidFill>
                  <a:latin typeface="Verdana"/>
                  <a:ea typeface="Verdana"/>
                  <a:cs typeface="Verdana"/>
                  <a:sym typeface="Verdana"/>
                </a:rPr>
                <a:t>e i lettori nella storia e </a:t>
              </a:r>
              <a:r>
                <a:rPr b="1" i="0" lang="it" sz="1000" u="none" cap="none" strike="noStrike">
                  <a:solidFill>
                    <a:srgbClr val="0059A1"/>
                  </a:solidFill>
                  <a:latin typeface="Verdana"/>
                  <a:ea typeface="Verdana"/>
                  <a:cs typeface="Verdana"/>
                  <a:sym typeface="Verdana"/>
                </a:rPr>
                <a:t>tenerli</a:t>
              </a:r>
              <a:endParaRPr/>
            </a:p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it" sz="1000" u="none" cap="none" strike="noStrike">
                  <a:solidFill>
                    <a:srgbClr val="0059A1"/>
                  </a:solidFill>
                  <a:latin typeface="Verdana"/>
                  <a:ea typeface="Verdana"/>
                  <a:cs typeface="Verdana"/>
                  <a:sym typeface="Verdana"/>
                </a:rPr>
                <a:t>con il fiato sospeso</a:t>
              </a:r>
              <a:r>
                <a:rPr b="0" i="0" lang="it" sz="1000" u="none" cap="none" strike="noStrike">
                  <a:solidFill>
                    <a:srgbClr val="0059A1"/>
                  </a:solidFill>
                  <a:latin typeface="Verdana"/>
                  <a:ea typeface="Verdana"/>
                  <a:cs typeface="Verdana"/>
                  <a:sym typeface="Verdana"/>
                </a:rPr>
                <a:t>.</a:t>
              </a:r>
              <a:endParaRPr b="0" i="0" sz="1000" u="none" cap="none" strike="noStrik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endParaRPr>
            </a:p>
          </p:txBody>
        </p:sp>
        <p:sp>
          <p:nvSpPr>
            <p:cNvPr id="119" name="Google Shape;119;p29"/>
            <p:cNvSpPr/>
            <p:nvPr/>
          </p:nvSpPr>
          <p:spPr>
            <a:xfrm>
              <a:off x="4667236" y="33902"/>
              <a:ext cx="698276" cy="202045"/>
            </a:xfrm>
            <a:prstGeom prst="roundRect">
              <a:avLst>
                <a:gd fmla="val 16667" name="adj"/>
              </a:avLst>
            </a:prstGeom>
            <a:solidFill>
              <a:srgbClr val="E20016"/>
            </a:solidFill>
            <a:ln cap="flat" cmpd="sng" w="25400">
              <a:solidFill>
                <a:srgbClr val="E2001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it" sz="1000" u="none" cap="none" strike="noStrike">
                  <a:solidFill>
                    <a:srgbClr val="FFFFFF"/>
                  </a:solidFill>
                  <a:latin typeface="Verdana"/>
                  <a:ea typeface="Verdana"/>
                  <a:cs typeface="Verdana"/>
                  <a:sym typeface="Verdana"/>
                </a:rPr>
                <a:t>SCOPO</a:t>
              </a:r>
              <a:endParaRPr b="0" i="0" sz="1000" u="none" cap="none" strike="noStrik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endParaRPr>
            </a:p>
          </p:txBody>
        </p:sp>
      </p:grpSp>
      <p:grpSp>
        <p:nvGrpSpPr>
          <p:cNvPr id="120" name="Google Shape;120;p29"/>
          <p:cNvGrpSpPr/>
          <p:nvPr/>
        </p:nvGrpSpPr>
        <p:grpSpPr>
          <a:xfrm>
            <a:off x="5662568" y="857440"/>
            <a:ext cx="3129093" cy="1305813"/>
            <a:chOff x="5679346" y="832273"/>
            <a:chExt cx="3129093" cy="1305813"/>
          </a:xfrm>
        </p:grpSpPr>
        <p:sp>
          <p:nvSpPr>
            <p:cNvPr id="121" name="Google Shape;121;p29"/>
            <p:cNvSpPr/>
            <p:nvPr/>
          </p:nvSpPr>
          <p:spPr>
            <a:xfrm>
              <a:off x="5679346" y="973851"/>
              <a:ext cx="3129093" cy="1164235"/>
            </a:xfrm>
            <a:prstGeom prst="roundRect">
              <a:avLst>
                <a:gd fmla="val 16667" name="adj"/>
              </a:avLst>
            </a:prstGeom>
            <a:solidFill>
              <a:schemeClr val="lt1"/>
            </a:solidFill>
            <a:ln cap="flat" cmpd="sng" w="25400">
              <a:solidFill>
                <a:srgbClr val="D4DC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it" sz="1000" u="none" cap="none" strike="noStrike">
                  <a:solidFill>
                    <a:srgbClr val="0059A1"/>
                  </a:solidFill>
                  <a:latin typeface="Verdana"/>
                  <a:ea typeface="Verdana"/>
                  <a:cs typeface="Verdana"/>
                  <a:sym typeface="Verdana"/>
                </a:rPr>
                <a:t>Narra </a:t>
              </a:r>
              <a:r>
                <a:rPr b="1" i="0" lang="it" sz="1000" u="none" cap="none" strike="noStrike">
                  <a:solidFill>
                    <a:srgbClr val="0059A1"/>
                  </a:solidFill>
                  <a:latin typeface="Verdana"/>
                  <a:ea typeface="Verdana"/>
                  <a:cs typeface="Verdana"/>
                  <a:sym typeface="Verdana"/>
                </a:rPr>
                <a:t>imprese rischiose</a:t>
              </a:r>
              <a:r>
                <a:rPr b="0" i="0" lang="it" sz="1000" u="none" cap="none" strike="noStrike">
                  <a:solidFill>
                    <a:srgbClr val="0059A1"/>
                  </a:solidFill>
                  <a:latin typeface="Verdana"/>
                  <a:ea typeface="Verdana"/>
                  <a:cs typeface="Verdana"/>
                  <a:sym typeface="Verdana"/>
                </a:rPr>
                <a:t>, piene di </a:t>
              </a:r>
              <a:r>
                <a:rPr b="1" i="0" lang="it" sz="1000" u="none" cap="none" strike="noStrike">
                  <a:solidFill>
                    <a:srgbClr val="0059A1"/>
                  </a:solidFill>
                  <a:latin typeface="Verdana"/>
                  <a:ea typeface="Verdana"/>
                  <a:cs typeface="Verdana"/>
                  <a:sym typeface="Verdana"/>
                </a:rPr>
                <a:t>pericoli </a:t>
              </a:r>
              <a:r>
                <a:rPr b="0" i="0" lang="it" sz="1000" u="none" cap="none" strike="noStrike">
                  <a:solidFill>
                    <a:srgbClr val="0059A1"/>
                  </a:solidFill>
                  <a:latin typeface="Verdana"/>
                  <a:ea typeface="Verdana"/>
                  <a:cs typeface="Verdana"/>
                  <a:sym typeface="Verdana"/>
                </a:rPr>
                <a:t>e </a:t>
              </a:r>
              <a:r>
                <a:rPr b="1" i="0" lang="it" sz="1000" u="none" cap="none" strike="noStrike">
                  <a:solidFill>
                    <a:srgbClr val="0059A1"/>
                  </a:solidFill>
                  <a:latin typeface="Verdana"/>
                  <a:ea typeface="Verdana"/>
                  <a:cs typeface="Verdana"/>
                  <a:sym typeface="Verdana"/>
                </a:rPr>
                <a:t>minacce mortali</a:t>
              </a:r>
              <a:r>
                <a:rPr b="0" i="0" lang="it" sz="1000" u="none" cap="none" strike="noStrike">
                  <a:solidFill>
                    <a:srgbClr val="0059A1"/>
                  </a:solidFill>
                  <a:latin typeface="Verdana"/>
                  <a:ea typeface="Verdana"/>
                  <a:cs typeface="Verdana"/>
                  <a:sym typeface="Verdana"/>
                </a:rPr>
                <a:t>, nelle quali si verificano </a:t>
              </a:r>
              <a:r>
                <a:rPr b="1" i="0" lang="it" sz="1000" u="none" cap="none" strike="noStrike">
                  <a:solidFill>
                    <a:srgbClr val="0059A1"/>
                  </a:solidFill>
                  <a:latin typeface="Verdana"/>
                  <a:ea typeface="Verdana"/>
                  <a:cs typeface="Verdana"/>
                  <a:sym typeface="Verdana"/>
                </a:rPr>
                <a:t>colpi di scena</a:t>
              </a:r>
              <a:r>
                <a:rPr b="0" i="0" lang="it" sz="1000" u="none" cap="none" strike="noStrike">
                  <a:solidFill>
                    <a:srgbClr val="0059A1"/>
                  </a:solidFill>
                  <a:latin typeface="Verdana"/>
                  <a:ea typeface="Verdana"/>
                  <a:cs typeface="Verdana"/>
                  <a:sym typeface="Verdana"/>
                </a:rPr>
                <a:t>:</a:t>
              </a:r>
              <a:endParaRPr/>
            </a:p>
            <a:p>
              <a:pPr indent="-171450" lvl="0" marL="17145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58A0"/>
                </a:buClr>
                <a:buSzPts val="1000"/>
                <a:buFont typeface="Arial"/>
                <a:buChar char="•"/>
              </a:pPr>
              <a:r>
                <a:rPr b="0" i="0" lang="it" sz="1000" u="none" cap="none" strike="noStrike">
                  <a:solidFill>
                    <a:srgbClr val="0059A1"/>
                  </a:solidFill>
                  <a:latin typeface="Verdana"/>
                  <a:ea typeface="Verdana"/>
                  <a:cs typeface="Verdana"/>
                  <a:sym typeface="Verdana"/>
                </a:rPr>
                <a:t>catastrofi naturali</a:t>
              </a:r>
              <a:endParaRPr/>
            </a:p>
            <a:p>
              <a:pPr indent="-171450" lvl="0" marL="17145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58A0"/>
                </a:buClr>
                <a:buSzPts val="1000"/>
                <a:buFont typeface="Arial"/>
                <a:buChar char="•"/>
              </a:pPr>
              <a:r>
                <a:rPr b="0" i="0" lang="it" sz="1000" u="none" cap="none" strike="noStrike">
                  <a:solidFill>
                    <a:srgbClr val="0059A1"/>
                  </a:solidFill>
                  <a:latin typeface="Verdana"/>
                  <a:ea typeface="Verdana"/>
                  <a:cs typeface="Verdana"/>
                  <a:sym typeface="Verdana"/>
                </a:rPr>
                <a:t>naufragi</a:t>
              </a:r>
              <a:endParaRPr/>
            </a:p>
            <a:p>
              <a:pPr indent="-171450" lvl="0" marL="17145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58A0"/>
                </a:buClr>
                <a:buSzPts val="1000"/>
                <a:buFont typeface="Arial"/>
                <a:buChar char="•"/>
              </a:pPr>
              <a:r>
                <a:rPr b="0" i="0" lang="it" sz="1000" u="none" cap="none" strike="noStrike">
                  <a:solidFill>
                    <a:srgbClr val="0059A1"/>
                  </a:solidFill>
                  <a:latin typeface="Verdana"/>
                  <a:ea typeface="Verdana"/>
                  <a:cs typeface="Verdana"/>
                  <a:sym typeface="Verdana"/>
                </a:rPr>
                <a:t>incontri con banditi, pirati, belve feroci</a:t>
              </a:r>
              <a:endParaRPr b="0" i="0" sz="1000" u="none" cap="none" strike="noStrik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endParaRPr>
            </a:p>
          </p:txBody>
        </p:sp>
        <p:sp>
          <p:nvSpPr>
            <p:cNvPr id="122" name="Google Shape;122;p29"/>
            <p:cNvSpPr/>
            <p:nvPr/>
          </p:nvSpPr>
          <p:spPr>
            <a:xfrm>
              <a:off x="5950810" y="832273"/>
              <a:ext cx="784906" cy="202045"/>
            </a:xfrm>
            <a:prstGeom prst="roundRect">
              <a:avLst>
                <a:gd fmla="val 16667" name="adj"/>
              </a:avLst>
            </a:prstGeom>
            <a:solidFill>
              <a:srgbClr val="E20016"/>
            </a:solidFill>
            <a:ln cap="flat" cmpd="sng" w="25400">
              <a:solidFill>
                <a:srgbClr val="E2001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it" sz="1000" u="none" cap="none" strike="noStrike">
                  <a:solidFill>
                    <a:srgbClr val="FFFFFF"/>
                  </a:solidFill>
                  <a:latin typeface="Verdana"/>
                  <a:ea typeface="Verdana"/>
                  <a:cs typeface="Verdana"/>
                  <a:sym typeface="Verdana"/>
                </a:rPr>
                <a:t>FATTI</a:t>
              </a:r>
              <a:endParaRPr b="0" i="0" sz="1000" u="none" cap="none" strike="noStrik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endParaRPr>
            </a:p>
          </p:txBody>
        </p:sp>
      </p:grpSp>
      <p:grpSp>
        <p:nvGrpSpPr>
          <p:cNvPr id="123" name="Google Shape;123;p29"/>
          <p:cNvGrpSpPr/>
          <p:nvPr/>
        </p:nvGrpSpPr>
        <p:grpSpPr>
          <a:xfrm>
            <a:off x="5709336" y="2247748"/>
            <a:ext cx="3082325" cy="2140784"/>
            <a:chOff x="5726114" y="2230970"/>
            <a:chExt cx="3082325" cy="2140784"/>
          </a:xfrm>
        </p:grpSpPr>
        <p:sp>
          <p:nvSpPr>
            <p:cNvPr id="124" name="Google Shape;124;p29"/>
            <p:cNvSpPr/>
            <p:nvPr/>
          </p:nvSpPr>
          <p:spPr>
            <a:xfrm>
              <a:off x="5726114" y="2372928"/>
              <a:ext cx="3082325" cy="1998826"/>
            </a:xfrm>
            <a:prstGeom prst="roundRect">
              <a:avLst>
                <a:gd fmla="val 7632" name="adj"/>
              </a:avLst>
            </a:prstGeom>
            <a:solidFill>
              <a:schemeClr val="lt1"/>
            </a:solidFill>
            <a:ln cap="flat" cmpd="sng" w="25400">
              <a:solidFill>
                <a:srgbClr val="D4DC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it" sz="1000" u="none" cap="none" strike="noStrike">
                  <a:solidFill>
                    <a:srgbClr val="0059A1"/>
                  </a:solidFill>
                  <a:latin typeface="Verdana"/>
                  <a:ea typeface="Verdana"/>
                  <a:cs typeface="Verdana"/>
                  <a:sym typeface="Verdana"/>
                </a:rPr>
                <a:t>Presenta personaggi </a:t>
              </a:r>
              <a:r>
                <a:rPr b="1" i="0" lang="it" sz="1000" u="none" cap="none" strike="noStrike">
                  <a:solidFill>
                    <a:srgbClr val="0059A1"/>
                  </a:solidFill>
                  <a:latin typeface="Verdana"/>
                  <a:ea typeface="Verdana"/>
                  <a:cs typeface="Verdana"/>
                  <a:sym typeface="Verdana"/>
                </a:rPr>
                <a:t>realistici </a:t>
              </a:r>
              <a:r>
                <a:rPr b="0" i="0" lang="it" sz="1000" u="none" cap="none" strike="noStrike">
                  <a:solidFill>
                    <a:srgbClr val="0059A1"/>
                  </a:solidFill>
                  <a:latin typeface="Verdana"/>
                  <a:ea typeface="Verdana"/>
                  <a:cs typeface="Verdana"/>
                  <a:sym typeface="Verdana"/>
                </a:rPr>
                <a:t>o</a:t>
              </a:r>
              <a:endParaRPr/>
            </a:p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it" sz="1000" u="none" cap="none" strike="noStrike">
                  <a:solidFill>
                    <a:srgbClr val="0059A1"/>
                  </a:solidFill>
                  <a:latin typeface="Verdana"/>
                  <a:ea typeface="Verdana"/>
                  <a:cs typeface="Verdana"/>
                  <a:sym typeface="Verdana"/>
                </a:rPr>
                <a:t>fantastici coraggiosi</a:t>
              </a:r>
              <a:r>
                <a:rPr b="0" i="0" lang="it" sz="1000" u="none" cap="none" strike="noStrike">
                  <a:solidFill>
                    <a:srgbClr val="0059A1"/>
                  </a:solidFill>
                  <a:latin typeface="Verdana"/>
                  <a:ea typeface="Verdana"/>
                  <a:cs typeface="Verdana"/>
                  <a:sym typeface="Verdana"/>
                </a:rPr>
                <a:t>, determinati, </a:t>
              </a:r>
              <a:r>
                <a:rPr b="1" i="0" lang="it" sz="1000" u="none" cap="none" strike="noStrike">
                  <a:solidFill>
                    <a:srgbClr val="0059A1"/>
                  </a:solidFill>
                  <a:latin typeface="Verdana"/>
                  <a:ea typeface="Verdana"/>
                  <a:cs typeface="Verdana"/>
                  <a:sym typeface="Verdana"/>
                </a:rPr>
                <a:t>astuti</a:t>
              </a:r>
              <a:r>
                <a:rPr b="0" i="0" lang="it" sz="1000" u="none" cap="none" strike="noStrike">
                  <a:solidFill>
                    <a:srgbClr val="0059A1"/>
                  </a:solidFill>
                  <a:latin typeface="Verdana"/>
                  <a:ea typeface="Verdana"/>
                  <a:cs typeface="Verdana"/>
                  <a:sym typeface="Verdana"/>
                </a:rPr>
                <a:t>, pieni di iniziativa:</a:t>
              </a:r>
              <a:endParaRPr/>
            </a:p>
            <a:p>
              <a:pPr indent="-171450" lvl="0" marL="17145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58A0"/>
                </a:buClr>
                <a:buSzPts val="1000"/>
                <a:buFont typeface="Arial"/>
                <a:buChar char="•"/>
              </a:pPr>
              <a:r>
                <a:rPr b="0" i="0" lang="it" sz="1000" u="none" cap="none" strike="noStrike">
                  <a:solidFill>
                    <a:srgbClr val="0059A1"/>
                  </a:solidFill>
                  <a:latin typeface="Verdana"/>
                  <a:ea typeface="Verdana"/>
                  <a:cs typeface="Verdana"/>
                  <a:sym typeface="Verdana"/>
                </a:rPr>
                <a:t>viaggiatori</a:t>
              </a:r>
              <a:endParaRPr/>
            </a:p>
            <a:p>
              <a:pPr indent="-171450" lvl="0" marL="17145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58A0"/>
                </a:buClr>
                <a:buSzPts val="1000"/>
                <a:buFont typeface="Arial"/>
                <a:buChar char="•"/>
              </a:pPr>
              <a:r>
                <a:rPr b="0" i="0" lang="it" sz="1000" u="none" cap="none" strike="noStrike">
                  <a:solidFill>
                    <a:srgbClr val="0059A1"/>
                  </a:solidFill>
                  <a:latin typeface="Verdana"/>
                  <a:ea typeface="Verdana"/>
                  <a:cs typeface="Verdana"/>
                  <a:sym typeface="Verdana"/>
                </a:rPr>
                <a:t>cacciatori</a:t>
              </a:r>
              <a:endParaRPr/>
            </a:p>
            <a:p>
              <a:pPr indent="-171450" lvl="0" marL="17145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58A0"/>
                </a:buClr>
                <a:buSzPts val="1000"/>
                <a:buFont typeface="Arial"/>
                <a:buChar char="•"/>
              </a:pPr>
              <a:r>
                <a:rPr b="0" i="0" lang="it" sz="1000" u="none" cap="none" strike="noStrike">
                  <a:solidFill>
                    <a:srgbClr val="0059A1"/>
                  </a:solidFill>
                  <a:latin typeface="Verdana"/>
                  <a:ea typeface="Verdana"/>
                  <a:cs typeface="Verdana"/>
                  <a:sym typeface="Verdana"/>
                </a:rPr>
                <a:t>navigatori e pirati</a:t>
              </a:r>
              <a:endParaRPr/>
            </a:p>
            <a:p>
              <a:pPr indent="-171450" lvl="0" marL="17145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58A0"/>
                </a:buClr>
                <a:buSzPts val="1000"/>
                <a:buFont typeface="Arial"/>
                <a:buChar char="•"/>
              </a:pPr>
              <a:r>
                <a:rPr b="0" i="0" lang="it" sz="1000" u="none" cap="none" strike="noStrike">
                  <a:solidFill>
                    <a:srgbClr val="0059A1"/>
                  </a:solidFill>
                  <a:latin typeface="Verdana"/>
                  <a:ea typeface="Verdana"/>
                  <a:cs typeface="Verdana"/>
                  <a:sym typeface="Verdana"/>
                </a:rPr>
                <a:t>esploratori</a:t>
              </a:r>
              <a:endParaRPr/>
            </a:p>
            <a:p>
              <a:pPr indent="-171450" lvl="0" marL="17145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58A0"/>
                </a:buClr>
                <a:buSzPts val="1000"/>
                <a:buFont typeface="Arial"/>
                <a:buChar char="•"/>
              </a:pPr>
              <a:r>
                <a:rPr b="0" i="0" lang="it" sz="1000" u="none" cap="none" strike="noStrike">
                  <a:solidFill>
                    <a:srgbClr val="0059A1"/>
                  </a:solidFill>
                  <a:latin typeface="Verdana"/>
                  <a:ea typeface="Verdana"/>
                  <a:cs typeface="Verdana"/>
                  <a:sym typeface="Verdana"/>
                </a:rPr>
                <a:t>scienziati</a:t>
              </a:r>
              <a:endParaRPr/>
            </a:p>
            <a:p>
              <a:pPr indent="-171450" lvl="0" marL="17145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58A0"/>
                </a:buClr>
                <a:buSzPts val="1000"/>
                <a:buFont typeface="Arial"/>
                <a:buChar char="•"/>
              </a:pPr>
              <a:r>
                <a:rPr b="0" i="0" lang="it" sz="1000" u="none" cap="none" strike="noStrike">
                  <a:solidFill>
                    <a:srgbClr val="0059A1"/>
                  </a:solidFill>
                  <a:latin typeface="Verdana"/>
                  <a:ea typeface="Verdana"/>
                  <a:cs typeface="Verdana"/>
                  <a:sym typeface="Verdana"/>
                </a:rPr>
                <a:t>archeologi</a:t>
              </a:r>
              <a:endParaRPr/>
            </a:p>
            <a:p>
              <a:pPr indent="-171450" lvl="0" marL="17145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58A0"/>
                </a:buClr>
                <a:buSzPts val="1000"/>
                <a:buFont typeface="Arial"/>
                <a:buChar char="•"/>
              </a:pPr>
              <a:r>
                <a:rPr b="0" i="0" lang="it" sz="1000" u="none" cap="none" strike="noStrike">
                  <a:solidFill>
                    <a:srgbClr val="0059A1"/>
                  </a:solidFill>
                  <a:latin typeface="Verdana"/>
                  <a:ea typeface="Verdana"/>
                  <a:cs typeface="Verdana"/>
                  <a:sym typeface="Verdana"/>
                </a:rPr>
                <a:t>cavalieri</a:t>
              </a:r>
              <a:endParaRPr/>
            </a:p>
            <a:p>
              <a:pPr indent="-171450" lvl="0" marL="17145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58A0"/>
                </a:buClr>
                <a:buSzPts val="1000"/>
                <a:buFont typeface="Arial"/>
                <a:buChar char="•"/>
              </a:pPr>
              <a:r>
                <a:rPr b="0" i="0" lang="it" sz="1000" u="none" cap="none" strike="noStrike">
                  <a:solidFill>
                    <a:srgbClr val="0059A1"/>
                  </a:solidFill>
                  <a:latin typeface="Verdana"/>
                  <a:ea typeface="Verdana"/>
                  <a:cs typeface="Verdana"/>
                  <a:sym typeface="Verdana"/>
                </a:rPr>
                <a:t>ragazzine e ragazzini in cerca di avventure</a:t>
              </a:r>
              <a:endParaRPr b="0" i="0" sz="1000" u="none" cap="none" strike="noStrik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endParaRPr>
            </a:p>
          </p:txBody>
        </p:sp>
        <p:sp>
          <p:nvSpPr>
            <p:cNvPr id="125" name="Google Shape;125;p29"/>
            <p:cNvSpPr/>
            <p:nvPr/>
          </p:nvSpPr>
          <p:spPr>
            <a:xfrm>
              <a:off x="5950809" y="2230970"/>
              <a:ext cx="1186676" cy="202045"/>
            </a:xfrm>
            <a:prstGeom prst="roundRect">
              <a:avLst>
                <a:gd fmla="val 16667" name="adj"/>
              </a:avLst>
            </a:prstGeom>
            <a:solidFill>
              <a:srgbClr val="E20016"/>
            </a:solidFill>
            <a:ln cap="flat" cmpd="sng" w="25400">
              <a:solidFill>
                <a:srgbClr val="E2001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it" sz="1000" u="none" cap="none" strike="noStrike">
                  <a:solidFill>
                    <a:srgbClr val="FFFFFF"/>
                  </a:solidFill>
                  <a:latin typeface="Verdana"/>
                  <a:ea typeface="Verdana"/>
                  <a:cs typeface="Verdana"/>
                  <a:sym typeface="Verdana"/>
                </a:rPr>
                <a:t>PERSONAGGI</a:t>
              </a:r>
              <a:endParaRPr b="0" i="0" sz="1000" u="none" cap="none" strike="noStrik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endParaRPr>
            </a:p>
          </p:txBody>
        </p:sp>
      </p:grpSp>
      <p:grpSp>
        <p:nvGrpSpPr>
          <p:cNvPr id="126" name="Google Shape;126;p29"/>
          <p:cNvGrpSpPr/>
          <p:nvPr/>
        </p:nvGrpSpPr>
        <p:grpSpPr>
          <a:xfrm>
            <a:off x="4702143" y="4415604"/>
            <a:ext cx="1742229" cy="660784"/>
            <a:chOff x="5707194" y="3642767"/>
            <a:chExt cx="1742229" cy="660784"/>
          </a:xfrm>
        </p:grpSpPr>
        <p:sp>
          <p:nvSpPr>
            <p:cNvPr id="127" name="Google Shape;127;p29"/>
            <p:cNvSpPr/>
            <p:nvPr/>
          </p:nvSpPr>
          <p:spPr>
            <a:xfrm>
              <a:off x="5707194" y="3775593"/>
              <a:ext cx="1742229" cy="527958"/>
            </a:xfrm>
            <a:prstGeom prst="roundRect">
              <a:avLst>
                <a:gd fmla="val 16667" name="adj"/>
              </a:avLst>
            </a:prstGeom>
            <a:solidFill>
              <a:schemeClr val="lt1"/>
            </a:solidFill>
            <a:ln cap="flat" cmpd="sng" w="25400">
              <a:solidFill>
                <a:srgbClr val="D4DC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it" sz="1000" u="none" cap="none" strike="noStrike">
                  <a:solidFill>
                    <a:srgbClr val="0059A1"/>
                  </a:solidFill>
                  <a:latin typeface="Verdana"/>
                  <a:ea typeface="Verdana"/>
                  <a:cs typeface="Verdana"/>
                  <a:sym typeface="Verdana"/>
                </a:rPr>
                <a:t>Si svolge in un </a:t>
              </a:r>
              <a:r>
                <a:rPr b="1" i="0" lang="it" sz="1000" u="none" cap="none" strike="noStrike">
                  <a:solidFill>
                    <a:srgbClr val="0059A1"/>
                  </a:solidFill>
                  <a:latin typeface="Verdana"/>
                  <a:ea typeface="Verdana"/>
                  <a:cs typeface="Verdana"/>
                  <a:sym typeface="Verdana"/>
                </a:rPr>
                <a:t>tempo</a:t>
              </a:r>
              <a:endParaRPr/>
            </a:p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it" sz="1000" u="none" cap="none" strike="noStrike">
                  <a:solidFill>
                    <a:srgbClr val="0059A1"/>
                  </a:solidFill>
                  <a:latin typeface="Verdana"/>
                  <a:ea typeface="Verdana"/>
                  <a:cs typeface="Verdana"/>
                  <a:sym typeface="Verdana"/>
                </a:rPr>
                <a:t>passato </a:t>
              </a:r>
              <a:r>
                <a:rPr b="0" i="0" lang="it" sz="1000" u="none" cap="none" strike="noStrike">
                  <a:solidFill>
                    <a:srgbClr val="0059A1"/>
                  </a:solidFill>
                  <a:latin typeface="Verdana"/>
                  <a:ea typeface="Verdana"/>
                  <a:cs typeface="Verdana"/>
                  <a:sym typeface="Verdana"/>
                </a:rPr>
                <a:t>o </a:t>
              </a:r>
              <a:r>
                <a:rPr b="1" i="0" lang="it" sz="1000" u="none" cap="none" strike="noStrike">
                  <a:solidFill>
                    <a:srgbClr val="0059A1"/>
                  </a:solidFill>
                  <a:latin typeface="Verdana"/>
                  <a:ea typeface="Verdana"/>
                  <a:cs typeface="Verdana"/>
                  <a:sym typeface="Verdana"/>
                </a:rPr>
                <a:t>presente</a:t>
              </a:r>
              <a:r>
                <a:rPr b="0" i="0" lang="it" sz="1000" u="none" cap="none" strike="noStrike">
                  <a:solidFill>
                    <a:srgbClr val="0059A1"/>
                  </a:solidFill>
                  <a:latin typeface="Verdana"/>
                  <a:ea typeface="Verdana"/>
                  <a:cs typeface="Verdana"/>
                  <a:sym typeface="Verdana"/>
                </a:rPr>
                <a:t>.</a:t>
              </a:r>
              <a:endParaRPr b="0" i="0" sz="1000" u="none" cap="none" strike="noStrik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endParaRPr>
            </a:p>
          </p:txBody>
        </p:sp>
        <p:sp>
          <p:nvSpPr>
            <p:cNvPr id="128" name="Google Shape;128;p29"/>
            <p:cNvSpPr/>
            <p:nvPr/>
          </p:nvSpPr>
          <p:spPr>
            <a:xfrm>
              <a:off x="5931889" y="3642767"/>
              <a:ext cx="803827" cy="202045"/>
            </a:xfrm>
            <a:prstGeom prst="roundRect">
              <a:avLst>
                <a:gd fmla="val 16667" name="adj"/>
              </a:avLst>
            </a:prstGeom>
            <a:solidFill>
              <a:srgbClr val="E20016"/>
            </a:solidFill>
            <a:ln cap="flat" cmpd="sng" w="25400">
              <a:solidFill>
                <a:srgbClr val="E2001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it" sz="1000" u="none" cap="none" strike="noStrike">
                  <a:solidFill>
                    <a:srgbClr val="FFFFFF"/>
                  </a:solidFill>
                  <a:latin typeface="Verdana"/>
                  <a:ea typeface="Verdana"/>
                  <a:cs typeface="Verdana"/>
                  <a:sym typeface="Verdana"/>
                </a:rPr>
                <a:t>TEMPO</a:t>
              </a:r>
              <a:endParaRPr b="0" i="0" sz="1000" u="none" cap="none" strike="noStrik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endParaRPr>
            </a:p>
          </p:txBody>
        </p:sp>
      </p:grpSp>
      <p:grpSp>
        <p:nvGrpSpPr>
          <p:cNvPr id="129" name="Google Shape;129;p29"/>
          <p:cNvGrpSpPr/>
          <p:nvPr/>
        </p:nvGrpSpPr>
        <p:grpSpPr>
          <a:xfrm>
            <a:off x="1667021" y="3063361"/>
            <a:ext cx="2349099" cy="1932514"/>
            <a:chOff x="2203708" y="3507978"/>
            <a:chExt cx="2349099" cy="1932514"/>
          </a:xfrm>
        </p:grpSpPr>
        <p:sp>
          <p:nvSpPr>
            <p:cNvPr id="130" name="Google Shape;130;p29"/>
            <p:cNvSpPr/>
            <p:nvPr/>
          </p:nvSpPr>
          <p:spPr>
            <a:xfrm>
              <a:off x="2203708" y="3691168"/>
              <a:ext cx="2349099" cy="1749324"/>
            </a:xfrm>
            <a:prstGeom prst="roundRect">
              <a:avLst>
                <a:gd fmla="val 9955" name="adj"/>
              </a:avLst>
            </a:prstGeom>
            <a:solidFill>
              <a:schemeClr val="lt1"/>
            </a:solidFill>
            <a:ln cap="flat" cmpd="sng" w="25400">
              <a:solidFill>
                <a:srgbClr val="D4DC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it" sz="1000" u="none" cap="none" strike="noStrike">
                  <a:solidFill>
                    <a:srgbClr val="0059A1"/>
                  </a:solidFill>
                  <a:latin typeface="Verdana"/>
                  <a:ea typeface="Verdana"/>
                  <a:cs typeface="Verdana"/>
                  <a:sym typeface="Verdana"/>
                </a:rPr>
                <a:t>È ambientato in luoghi </a:t>
              </a:r>
              <a:r>
                <a:rPr b="1" i="0" lang="it" sz="1000" u="none" cap="none" strike="noStrike">
                  <a:solidFill>
                    <a:srgbClr val="0059A1"/>
                  </a:solidFill>
                  <a:latin typeface="Verdana"/>
                  <a:ea typeface="Verdana"/>
                  <a:cs typeface="Verdana"/>
                  <a:sym typeface="Verdana"/>
                </a:rPr>
                <a:t>insoliti</a:t>
              </a:r>
              <a:endParaRPr/>
            </a:p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it" sz="1000" u="none" cap="none" strike="noStrike">
                  <a:solidFill>
                    <a:srgbClr val="0059A1"/>
                  </a:solidFill>
                  <a:latin typeface="Verdana"/>
                  <a:ea typeface="Verdana"/>
                  <a:cs typeface="Verdana"/>
                  <a:sym typeface="Verdana"/>
                </a:rPr>
                <a:t>e </a:t>
              </a:r>
              <a:r>
                <a:rPr b="1" i="0" lang="it" sz="1000" u="none" cap="none" strike="noStrike">
                  <a:solidFill>
                    <a:srgbClr val="0059A1"/>
                  </a:solidFill>
                  <a:latin typeface="Verdana"/>
                  <a:ea typeface="Verdana"/>
                  <a:cs typeface="Verdana"/>
                  <a:sym typeface="Verdana"/>
                </a:rPr>
                <a:t>misteriosi</a:t>
              </a:r>
              <a:r>
                <a:rPr b="0" i="0" lang="it" sz="1000" u="none" cap="none" strike="noStrike">
                  <a:solidFill>
                    <a:srgbClr val="0059A1"/>
                  </a:solidFill>
                  <a:latin typeface="Verdana"/>
                  <a:ea typeface="Verdana"/>
                  <a:cs typeface="Verdana"/>
                  <a:sym typeface="Verdana"/>
                </a:rPr>
                <a:t>, </a:t>
              </a:r>
              <a:r>
                <a:rPr b="1" i="0" lang="it" sz="1000" u="none" cap="none" strike="noStrike">
                  <a:solidFill>
                    <a:srgbClr val="0059A1"/>
                  </a:solidFill>
                  <a:latin typeface="Verdana"/>
                  <a:ea typeface="Verdana"/>
                  <a:cs typeface="Verdana"/>
                  <a:sym typeface="Verdana"/>
                </a:rPr>
                <a:t>esotici</a:t>
              </a:r>
              <a:r>
                <a:rPr b="0" i="0" lang="it" sz="1000" u="none" cap="none" strike="noStrike">
                  <a:solidFill>
                    <a:srgbClr val="0059A1"/>
                  </a:solidFill>
                  <a:latin typeface="Verdana"/>
                  <a:ea typeface="Verdana"/>
                  <a:cs typeface="Verdana"/>
                  <a:sym typeface="Verdana"/>
                </a:rPr>
                <a:t>, spesso</a:t>
              </a:r>
              <a:endParaRPr/>
            </a:p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it" sz="1000" u="none" cap="none" strike="noStrike">
                  <a:solidFill>
                    <a:srgbClr val="0059A1"/>
                  </a:solidFill>
                  <a:latin typeface="Verdana"/>
                  <a:ea typeface="Verdana"/>
                  <a:cs typeface="Verdana"/>
                  <a:sym typeface="Verdana"/>
                </a:rPr>
                <a:t>selvaggi</a:t>
              </a:r>
              <a:r>
                <a:rPr b="0" i="0" lang="it" sz="1000" u="none" cap="none" strike="noStrike">
                  <a:solidFill>
                    <a:srgbClr val="0059A1"/>
                  </a:solidFill>
                  <a:latin typeface="Verdana"/>
                  <a:ea typeface="Verdana"/>
                  <a:cs typeface="Verdana"/>
                  <a:sym typeface="Verdana"/>
                </a:rPr>
                <a:t>, </a:t>
              </a:r>
              <a:r>
                <a:rPr b="1" i="0" lang="it" sz="1000" u="none" cap="none" strike="noStrike">
                  <a:solidFill>
                    <a:srgbClr val="0059A1"/>
                  </a:solidFill>
                  <a:latin typeface="Verdana"/>
                  <a:ea typeface="Verdana"/>
                  <a:cs typeface="Verdana"/>
                  <a:sym typeface="Verdana"/>
                </a:rPr>
                <a:t>inesplorati </a:t>
              </a:r>
              <a:r>
                <a:rPr b="0" i="0" lang="it" sz="1000" u="none" cap="none" strike="noStrike">
                  <a:solidFill>
                    <a:srgbClr val="0059A1"/>
                  </a:solidFill>
                  <a:latin typeface="Verdana"/>
                  <a:ea typeface="Verdana"/>
                  <a:cs typeface="Verdana"/>
                  <a:sym typeface="Verdana"/>
                </a:rPr>
                <a:t>e</a:t>
              </a:r>
              <a:endParaRPr/>
            </a:p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it" sz="1000" u="none" cap="none" strike="noStrike">
                  <a:solidFill>
                    <a:srgbClr val="0059A1"/>
                  </a:solidFill>
                  <a:latin typeface="Verdana"/>
                  <a:ea typeface="Verdana"/>
                  <a:cs typeface="Verdana"/>
                  <a:sym typeface="Verdana"/>
                </a:rPr>
                <a:t>pieni di pericoli</a:t>
              </a:r>
              <a:r>
                <a:rPr b="0" i="0" lang="it" sz="1000" u="none" cap="none" strike="noStrike">
                  <a:solidFill>
                    <a:srgbClr val="0059A1"/>
                  </a:solidFill>
                  <a:latin typeface="Verdana"/>
                  <a:ea typeface="Verdana"/>
                  <a:cs typeface="Verdana"/>
                  <a:sym typeface="Verdana"/>
                </a:rPr>
                <a:t>:</a:t>
              </a:r>
              <a:endParaRPr/>
            </a:p>
            <a:p>
              <a:pPr indent="-171450" lvl="0" marL="17145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58A0"/>
                </a:buClr>
                <a:buSzPts val="1000"/>
                <a:buFont typeface="Arial"/>
                <a:buChar char="•"/>
              </a:pPr>
              <a:r>
                <a:rPr b="0" i="0" lang="it" sz="1000" u="none" cap="none" strike="noStrike">
                  <a:solidFill>
                    <a:srgbClr val="0059A1"/>
                  </a:solidFill>
                  <a:latin typeface="Verdana"/>
                  <a:ea typeface="Verdana"/>
                  <a:cs typeface="Verdana"/>
                  <a:sym typeface="Verdana"/>
                </a:rPr>
                <a:t>oceani</a:t>
              </a:r>
              <a:endParaRPr/>
            </a:p>
            <a:p>
              <a:pPr indent="-171450" lvl="0" marL="17145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58A0"/>
                </a:buClr>
                <a:buSzPts val="1000"/>
                <a:buFont typeface="Arial"/>
                <a:buChar char="•"/>
              </a:pPr>
              <a:r>
                <a:rPr b="0" i="0" lang="it" sz="1000" u="none" cap="none" strike="noStrike">
                  <a:solidFill>
                    <a:srgbClr val="0059A1"/>
                  </a:solidFill>
                  <a:latin typeface="Verdana"/>
                  <a:ea typeface="Verdana"/>
                  <a:cs typeface="Verdana"/>
                  <a:sym typeface="Verdana"/>
                </a:rPr>
                <a:t>giungle</a:t>
              </a:r>
              <a:endParaRPr/>
            </a:p>
            <a:p>
              <a:pPr indent="-171450" lvl="0" marL="17145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58A0"/>
                </a:buClr>
                <a:buSzPts val="1000"/>
                <a:buFont typeface="Arial"/>
                <a:buChar char="•"/>
              </a:pPr>
              <a:r>
                <a:rPr b="0" i="0" lang="it" sz="1000" u="none" cap="none" strike="noStrike">
                  <a:solidFill>
                    <a:srgbClr val="0059A1"/>
                  </a:solidFill>
                  <a:latin typeface="Verdana"/>
                  <a:ea typeface="Verdana"/>
                  <a:cs typeface="Verdana"/>
                  <a:sym typeface="Verdana"/>
                </a:rPr>
                <a:t>paludi</a:t>
              </a:r>
              <a:endParaRPr/>
            </a:p>
            <a:p>
              <a:pPr indent="-171450" lvl="0" marL="17145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58A0"/>
                </a:buClr>
                <a:buSzPts val="1000"/>
                <a:buFont typeface="Arial"/>
                <a:buChar char="•"/>
              </a:pPr>
              <a:r>
                <a:rPr b="0" i="0" lang="it" sz="1000" u="none" cap="none" strike="noStrike">
                  <a:solidFill>
                    <a:srgbClr val="0059A1"/>
                  </a:solidFill>
                  <a:latin typeface="Verdana"/>
                  <a:ea typeface="Verdana"/>
                  <a:cs typeface="Verdana"/>
                  <a:sym typeface="Verdana"/>
                </a:rPr>
                <a:t>valli e foreste</a:t>
              </a:r>
              <a:endParaRPr/>
            </a:p>
            <a:p>
              <a:pPr indent="-171450" lvl="0" marL="17145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58A0"/>
                </a:buClr>
                <a:buSzPts val="1000"/>
                <a:buFont typeface="Arial"/>
                <a:buChar char="•"/>
              </a:pPr>
              <a:r>
                <a:rPr b="0" i="0" lang="it" sz="1000" u="none" cap="none" strike="noStrike">
                  <a:solidFill>
                    <a:srgbClr val="0059A1"/>
                  </a:solidFill>
                  <a:latin typeface="Verdana"/>
                  <a:ea typeface="Verdana"/>
                  <a:cs typeface="Verdana"/>
                  <a:sym typeface="Verdana"/>
                </a:rPr>
                <a:t>tombe antiche</a:t>
              </a:r>
              <a:endParaRPr/>
            </a:p>
            <a:p>
              <a:pPr indent="-171450" lvl="0" marL="17145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58A0"/>
                </a:buClr>
                <a:buSzPts val="1000"/>
                <a:buFont typeface="Arial"/>
                <a:buChar char="•"/>
              </a:pPr>
              <a:r>
                <a:rPr b="0" i="0" lang="it" sz="1000" u="none" cap="none" strike="noStrike">
                  <a:solidFill>
                    <a:srgbClr val="0059A1"/>
                  </a:solidFill>
                  <a:latin typeface="Verdana"/>
                  <a:ea typeface="Verdana"/>
                  <a:cs typeface="Verdana"/>
                  <a:sym typeface="Verdana"/>
                </a:rPr>
                <a:t>sotterranei bui</a:t>
              </a:r>
              <a:endParaRPr b="0" i="0" sz="1000" u="none" cap="none" strike="noStrik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endParaRPr>
            </a:p>
          </p:txBody>
        </p:sp>
        <p:sp>
          <p:nvSpPr>
            <p:cNvPr id="131" name="Google Shape;131;p29"/>
            <p:cNvSpPr/>
            <p:nvPr/>
          </p:nvSpPr>
          <p:spPr>
            <a:xfrm>
              <a:off x="2423726" y="3507978"/>
              <a:ext cx="815599" cy="202045"/>
            </a:xfrm>
            <a:prstGeom prst="roundRect">
              <a:avLst>
                <a:gd fmla="val 16667" name="adj"/>
              </a:avLst>
            </a:prstGeom>
            <a:solidFill>
              <a:srgbClr val="E20016"/>
            </a:solidFill>
            <a:ln cap="flat" cmpd="sng" w="25400">
              <a:solidFill>
                <a:srgbClr val="E2001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it" sz="1000" u="none" cap="none" strike="noStrike">
                  <a:solidFill>
                    <a:srgbClr val="FFFFFF"/>
                  </a:solidFill>
                  <a:latin typeface="Verdana"/>
                  <a:ea typeface="Verdana"/>
                  <a:cs typeface="Verdana"/>
                  <a:sym typeface="Verdana"/>
                </a:rPr>
                <a:t>LUOGHI</a:t>
              </a:r>
              <a:endParaRPr b="0" i="0" sz="1000" u="none" cap="none" strike="noStrik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endParaRPr>
            </a:p>
          </p:txBody>
        </p:sp>
      </p:grpSp>
      <p:cxnSp>
        <p:nvCxnSpPr>
          <p:cNvPr id="132" name="Google Shape;132;p29"/>
          <p:cNvCxnSpPr>
            <a:stCxn id="118" idx="1"/>
            <a:endCxn id="133" idx="3"/>
          </p:cNvCxnSpPr>
          <p:nvPr/>
        </p:nvCxnSpPr>
        <p:spPr>
          <a:xfrm flipH="1">
            <a:off x="3709944" y="496825"/>
            <a:ext cx="1101900" cy="1929600"/>
          </a:xfrm>
          <a:prstGeom prst="straightConnector1">
            <a:avLst/>
          </a:prstGeom>
          <a:noFill/>
          <a:ln cap="flat" cmpd="sng" w="12700">
            <a:solidFill>
              <a:srgbClr val="E20016"/>
            </a:solidFill>
            <a:prstDash val="solid"/>
            <a:round/>
            <a:headEnd len="med" w="med" type="oval"/>
            <a:tailEnd len="sm" w="sm" type="none"/>
          </a:ln>
        </p:spPr>
      </p:cxnSp>
      <p:cxnSp>
        <p:nvCxnSpPr>
          <p:cNvPr id="134" name="Google Shape;134;p29"/>
          <p:cNvCxnSpPr>
            <a:stCxn id="121" idx="1"/>
            <a:endCxn id="133" idx="3"/>
          </p:cNvCxnSpPr>
          <p:nvPr/>
        </p:nvCxnSpPr>
        <p:spPr>
          <a:xfrm flipH="1">
            <a:off x="3709868" y="1581136"/>
            <a:ext cx="1952700" cy="845100"/>
          </a:xfrm>
          <a:prstGeom prst="straightConnector1">
            <a:avLst/>
          </a:prstGeom>
          <a:noFill/>
          <a:ln cap="flat" cmpd="sng" w="12700">
            <a:solidFill>
              <a:srgbClr val="E20016"/>
            </a:solidFill>
            <a:prstDash val="solid"/>
            <a:round/>
            <a:headEnd len="med" w="med" type="oval"/>
            <a:tailEnd len="sm" w="sm" type="none"/>
          </a:ln>
        </p:spPr>
      </p:cxnSp>
      <p:cxnSp>
        <p:nvCxnSpPr>
          <p:cNvPr id="135" name="Google Shape;135;p29"/>
          <p:cNvCxnSpPr>
            <a:stCxn id="124" idx="1"/>
            <a:endCxn id="133" idx="3"/>
          </p:cNvCxnSpPr>
          <p:nvPr/>
        </p:nvCxnSpPr>
        <p:spPr>
          <a:xfrm rot="10800000">
            <a:off x="3709836" y="2426419"/>
            <a:ext cx="1999500" cy="962700"/>
          </a:xfrm>
          <a:prstGeom prst="straightConnector1">
            <a:avLst/>
          </a:prstGeom>
          <a:noFill/>
          <a:ln cap="flat" cmpd="sng" w="12700">
            <a:solidFill>
              <a:srgbClr val="E20016"/>
            </a:solidFill>
            <a:prstDash val="solid"/>
            <a:round/>
            <a:headEnd len="med" w="med" type="oval"/>
            <a:tailEnd len="sm" w="sm" type="none"/>
          </a:ln>
        </p:spPr>
      </p:cxnSp>
      <p:cxnSp>
        <p:nvCxnSpPr>
          <p:cNvPr id="136" name="Google Shape;136;p29"/>
          <p:cNvCxnSpPr>
            <a:stCxn id="127" idx="1"/>
            <a:endCxn id="133" idx="3"/>
          </p:cNvCxnSpPr>
          <p:nvPr/>
        </p:nvCxnSpPr>
        <p:spPr>
          <a:xfrm rot="10800000">
            <a:off x="3709743" y="2426209"/>
            <a:ext cx="992400" cy="2386200"/>
          </a:xfrm>
          <a:prstGeom prst="straightConnector1">
            <a:avLst/>
          </a:prstGeom>
          <a:noFill/>
          <a:ln cap="flat" cmpd="sng" w="12700">
            <a:solidFill>
              <a:srgbClr val="E20016"/>
            </a:solidFill>
            <a:prstDash val="solid"/>
            <a:round/>
            <a:headEnd len="med" w="med" type="oval"/>
            <a:tailEnd len="sm" w="sm" type="none"/>
          </a:ln>
        </p:spPr>
      </p:cxnSp>
      <p:cxnSp>
        <p:nvCxnSpPr>
          <p:cNvPr id="137" name="Google Shape;137;p29"/>
          <p:cNvCxnSpPr>
            <a:stCxn id="130" idx="0"/>
            <a:endCxn id="133" idx="2"/>
          </p:cNvCxnSpPr>
          <p:nvPr/>
        </p:nvCxnSpPr>
        <p:spPr>
          <a:xfrm rot="10800000">
            <a:off x="2841571" y="2647151"/>
            <a:ext cx="0" cy="599400"/>
          </a:xfrm>
          <a:prstGeom prst="straightConnector1">
            <a:avLst/>
          </a:prstGeom>
          <a:noFill/>
          <a:ln cap="flat" cmpd="sng" w="12700">
            <a:solidFill>
              <a:srgbClr val="E20016"/>
            </a:solidFill>
            <a:prstDash val="solid"/>
            <a:round/>
            <a:headEnd len="med" w="med" type="oval"/>
            <a:tailEnd len="sm" w="sm" type="none"/>
          </a:ln>
        </p:spPr>
      </p:cxnSp>
      <p:sp>
        <p:nvSpPr>
          <p:cNvPr id="133" name="Google Shape;133;p29"/>
          <p:cNvSpPr/>
          <p:nvPr/>
        </p:nvSpPr>
        <p:spPr>
          <a:xfrm>
            <a:off x="1973310" y="2205448"/>
            <a:ext cx="1736521" cy="441803"/>
          </a:xfrm>
          <a:prstGeom prst="roundRect">
            <a:avLst>
              <a:gd fmla="val 26161" name="adj"/>
            </a:avLst>
          </a:prstGeom>
          <a:solidFill>
            <a:srgbClr val="E20016"/>
          </a:solidFill>
          <a:ln cap="flat" cmpd="sng" w="25400">
            <a:solidFill>
              <a:srgbClr val="E2001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it" sz="1000" u="none" cap="none" strike="noStrike">
                <a:solidFill>
                  <a:srgbClr val="FFFFFF"/>
                </a:solidFill>
                <a:latin typeface="Verdana"/>
                <a:ea typeface="Verdana"/>
                <a:cs typeface="Verdana"/>
                <a:sym typeface="Verdana"/>
              </a:rPr>
              <a:t>IL RACCONTO</a:t>
            </a:r>
            <a:endParaRPr/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it" sz="1000" u="none" cap="none" strike="noStrike">
                <a:solidFill>
                  <a:srgbClr val="FFFFFF"/>
                </a:solidFill>
                <a:latin typeface="Verdana"/>
                <a:ea typeface="Verdana"/>
                <a:cs typeface="Verdana"/>
                <a:sym typeface="Verdana"/>
              </a:rPr>
              <a:t>D’AVVENTURA</a:t>
            </a:r>
            <a:endParaRPr b="0" i="0" sz="1000" u="none" cap="none" strike="noStrike">
              <a:solidFill>
                <a:schemeClr val="lt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cxnSp>
        <p:nvCxnSpPr>
          <p:cNvPr id="138" name="Google Shape;138;p29"/>
          <p:cNvCxnSpPr>
            <a:stCxn id="133" idx="0"/>
            <a:endCxn id="115" idx="2"/>
          </p:cNvCxnSpPr>
          <p:nvPr/>
        </p:nvCxnSpPr>
        <p:spPr>
          <a:xfrm rot="10800000">
            <a:off x="2841571" y="1411948"/>
            <a:ext cx="0" cy="793500"/>
          </a:xfrm>
          <a:prstGeom prst="straightConnector1">
            <a:avLst/>
          </a:prstGeom>
          <a:noFill/>
          <a:ln cap="flat" cmpd="sng" w="12700">
            <a:solidFill>
              <a:srgbClr val="E20016"/>
            </a:solidFill>
            <a:prstDash val="solid"/>
            <a:round/>
            <a:headEnd len="sm" w="sm" type="none"/>
            <a:tailEnd len="med" w="med" type="oval"/>
          </a:ln>
        </p:spPr>
      </p:cxn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Office Theme">
  <a:themeElements>
    <a:clrScheme name="Rosa Mondadori HubScuola">
      <a:dk1>
        <a:srgbClr val="000000"/>
      </a:dk1>
      <a:lt1>
        <a:srgbClr val="FFFFFF"/>
      </a:lt1>
      <a:dk2>
        <a:srgbClr val="FF9DB1"/>
      </a:dk2>
      <a:lt2>
        <a:srgbClr val="FFFFFF"/>
      </a:lt2>
      <a:accent1>
        <a:srgbClr val="FF5073"/>
      </a:accent1>
      <a:accent2>
        <a:srgbClr val="45CCCB"/>
      </a:accent2>
      <a:accent3>
        <a:srgbClr val="78BA4C"/>
      </a:accent3>
      <a:accent4>
        <a:srgbClr val="FDC326"/>
      </a:accent4>
      <a:accent5>
        <a:srgbClr val="535453"/>
      </a:accent5>
      <a:accent6>
        <a:srgbClr val="FEFFFE"/>
      </a:accent6>
      <a:hlink>
        <a:srgbClr val="000000"/>
      </a:hlink>
      <a:folHlink>
        <a:srgbClr val="0000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