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08504636c_2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108504636c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rt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rtl="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6" cy="18519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6" y="75847"/>
            <a:ext cx="2223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racconto realistico.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2154223" y="147625"/>
            <a:ext cx="2098800" cy="991289"/>
            <a:chOff x="2154223" y="147625"/>
            <a:chExt cx="2098800" cy="991289"/>
          </a:xfrm>
        </p:grpSpPr>
        <p:sp>
          <p:nvSpPr>
            <p:cNvPr id="115" name="Google Shape;115;p29"/>
            <p:cNvSpPr/>
            <p:nvPr/>
          </p:nvSpPr>
          <p:spPr>
            <a:xfrm>
              <a:off x="2154223" y="282414"/>
              <a:ext cx="2098800" cy="8565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Narra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avvenimenti reali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verosimili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 cioè simili 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quelli che possono accadere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nella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vita quotidiana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4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4484673" y="33902"/>
            <a:ext cx="2530500" cy="735380"/>
            <a:chOff x="4484673" y="33902"/>
            <a:chExt cx="2530500" cy="735380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86682"/>
              <a:ext cx="2530500" cy="5826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interessare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coinvolgere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 far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riflettere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divertire 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commuovere 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 lettori.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4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5679347" y="832273"/>
            <a:ext cx="2670300" cy="1338152"/>
            <a:chOff x="5679347" y="832273"/>
            <a:chExt cx="2670300" cy="1338152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7" y="968925"/>
              <a:ext cx="2670300" cy="12015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Racconta fatti che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potrebbero accadere nella realtà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esperienze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attività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momenti di vacanza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giochi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litigi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10" y="832273"/>
              <a:ext cx="7848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FATTI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5726114" y="2230970"/>
            <a:ext cx="2623500" cy="1338967"/>
            <a:chOff x="5726114" y="2230970"/>
            <a:chExt cx="2623500" cy="1338967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44437"/>
              <a:ext cx="2623500" cy="12255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Presenta personaggi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realistici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 cioè quelli della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vita di tutti i giorni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bambini e bambine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genitori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nonni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parenti</a:t>
              </a:r>
              <a:endParaRPr/>
            </a:p>
            <a:p>
              <a:pPr indent="-171450" lvl="1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insegnanti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950809" y="2230970"/>
              <a:ext cx="12102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PERSONAGGI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5707194" y="3642767"/>
            <a:ext cx="2623500" cy="1463575"/>
            <a:chOff x="5707194" y="3642767"/>
            <a:chExt cx="2623500" cy="1463575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4" y="3753042"/>
              <a:ext cx="2623500" cy="1353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È ambientato in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luoghi realistici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esterni 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interni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montagna o mare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città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scuola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parco pubblico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casa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cameretta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931890" y="3642767"/>
              <a:ext cx="7185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LUOGO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29" name="Google Shape;129;p29"/>
          <p:cNvSpPr/>
          <p:nvPr/>
        </p:nvSpPr>
        <p:spPr>
          <a:xfrm>
            <a:off x="2661020" y="2129947"/>
            <a:ext cx="1315500" cy="441900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RACCONTO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REALISTICO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0" name="Google Shape;130;p29"/>
          <p:cNvGrpSpPr/>
          <p:nvPr/>
        </p:nvGrpSpPr>
        <p:grpSpPr>
          <a:xfrm>
            <a:off x="2424069" y="3507978"/>
            <a:ext cx="2098800" cy="1382222"/>
            <a:chOff x="2424069" y="3507978"/>
            <a:chExt cx="2098800" cy="1382222"/>
          </a:xfrm>
        </p:grpSpPr>
        <p:sp>
          <p:nvSpPr>
            <p:cNvPr id="131" name="Google Shape;131;p29"/>
            <p:cNvSpPr/>
            <p:nvPr/>
          </p:nvSpPr>
          <p:spPr>
            <a:xfrm>
              <a:off x="2424069" y="3647300"/>
              <a:ext cx="2098800" cy="1242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Si svolge nel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passato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o nel </a:t>
              </a:r>
              <a:r>
                <a:rPr b="1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presente</a:t>
              </a: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in questo momento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il 25 settembre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nel 2015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domani sera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lunedì scorso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2" name="Google Shape;132;p29"/>
            <p:cNvSpPr/>
            <p:nvPr/>
          </p:nvSpPr>
          <p:spPr>
            <a:xfrm>
              <a:off x="2606632" y="3507978"/>
              <a:ext cx="715500" cy="201900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TEMPO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3" name="Google Shape;133;p29"/>
          <p:cNvCxnSpPr>
            <a:stCxn id="115" idx="2"/>
            <a:endCxn id="129" idx="0"/>
          </p:cNvCxnSpPr>
          <p:nvPr/>
        </p:nvCxnSpPr>
        <p:spPr>
          <a:xfrm>
            <a:off x="3203623" y="1138914"/>
            <a:ext cx="115200" cy="9909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18" idx="2"/>
            <a:endCxn id="129" idx="0"/>
          </p:cNvCxnSpPr>
          <p:nvPr/>
        </p:nvCxnSpPr>
        <p:spPr>
          <a:xfrm flipH="1">
            <a:off x="3318723" y="769282"/>
            <a:ext cx="2431200" cy="13608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1" idx="1"/>
            <a:endCxn id="129" idx="3"/>
          </p:cNvCxnSpPr>
          <p:nvPr/>
        </p:nvCxnSpPr>
        <p:spPr>
          <a:xfrm flipH="1">
            <a:off x="3976547" y="1569675"/>
            <a:ext cx="1702800" cy="781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24" idx="1"/>
            <a:endCxn id="129" idx="3"/>
          </p:cNvCxnSpPr>
          <p:nvPr/>
        </p:nvCxnSpPr>
        <p:spPr>
          <a:xfrm rot="10800000">
            <a:off x="3976514" y="2350887"/>
            <a:ext cx="1749600" cy="606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27" idx="1"/>
            <a:endCxn id="129" idx="3"/>
          </p:cNvCxnSpPr>
          <p:nvPr/>
        </p:nvCxnSpPr>
        <p:spPr>
          <a:xfrm rot="10800000">
            <a:off x="3976494" y="2350992"/>
            <a:ext cx="1730700" cy="2078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8" name="Google Shape;138;p29"/>
          <p:cNvCxnSpPr>
            <a:stCxn id="131" idx="0"/>
            <a:endCxn id="129" idx="2"/>
          </p:cNvCxnSpPr>
          <p:nvPr/>
        </p:nvCxnSpPr>
        <p:spPr>
          <a:xfrm rot="10800000">
            <a:off x="3318669" y="2571800"/>
            <a:ext cx="154800" cy="1075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