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25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1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26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74" r:id="rId4"/>
    <p:sldMasterId id="2147483675" r:id="rId5"/>
  </p:sldMasterIdLst>
  <p:notesMasterIdLst>
    <p:notesMasterId r:id="rId6"/>
  </p:notesMasterIdLst>
  <p:sldIdLst>
    <p:sldId id="256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/Relationships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g2108504636c_2_59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111" name="Google Shape;111;g2108504636c_2_5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oletto + vuoto">
  <p:cSld name="Titoletto + vuoto">
    <p:bg>
      <p:bgPr>
        <a:solidFill>
          <a:schemeClr val="lt1"/>
        </a:solidFill>
      </p:bgPr>
    </p:bg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4"/>
          <p:cNvSpPr txBox="1"/>
          <p:nvPr>
            <p:ph idx="1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900"/>
              <a:buNone/>
              <a:defRPr b="1" sz="1900">
                <a:solidFill>
                  <a:schemeClr val="accent1"/>
                </a:solidFill>
              </a:defRPr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701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showMasterSp="0">
  <p:cSld name="Title Slide">
    <p:bg>
      <p:bgPr>
        <a:solidFill>
          <a:schemeClr val="accent1"/>
        </a:solidFill>
      </p:bgPr>
    </p:bg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5"/>
          <p:cNvSpPr txBox="1"/>
          <p:nvPr>
            <p:ph type="ctrTitle"/>
          </p:nvPr>
        </p:nvSpPr>
        <p:spPr>
          <a:xfrm>
            <a:off x="521506" y="1491856"/>
            <a:ext cx="67512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600"/>
              <a:buFont typeface="Verdana"/>
              <a:buNone/>
              <a:defRPr b="1" sz="56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5"/>
          <p:cNvSpPr txBox="1"/>
          <p:nvPr>
            <p:ph idx="1" type="subTitle"/>
          </p:nvPr>
        </p:nvSpPr>
        <p:spPr>
          <a:xfrm>
            <a:off x="521506" y="3651654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lv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1" name="Google Shape;61;p15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2_Title Slide" showMasterSp="0">
  <p:cSld name="2_Title Slide">
    <p:bg>
      <p:bgPr>
        <a:solidFill>
          <a:schemeClr val="accent1"/>
        </a:solidFill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6"/>
          <p:cNvSpPr txBox="1"/>
          <p:nvPr>
            <p:ph type="ctrTitle"/>
          </p:nvPr>
        </p:nvSpPr>
        <p:spPr>
          <a:xfrm>
            <a:off x="521506" y="1491856"/>
            <a:ext cx="67512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600"/>
              <a:buFont typeface="Verdana"/>
              <a:buNone/>
              <a:defRPr b="1" sz="56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16"/>
          <p:cNvSpPr txBox="1"/>
          <p:nvPr>
            <p:ph idx="1" type="subTitle"/>
          </p:nvPr>
        </p:nvSpPr>
        <p:spPr>
          <a:xfrm>
            <a:off x="521506" y="3651654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lv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5" name="Google Shape;65;p16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Title Slide" showMasterSp="0">
  <p:cSld name="1_Title Slide">
    <p:bg>
      <p:bgPr>
        <a:solidFill>
          <a:schemeClr val="accent1"/>
        </a:solidFill>
      </p:bgPr>
    </p:bg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7"/>
          <p:cNvSpPr txBox="1"/>
          <p:nvPr>
            <p:ph type="ctrTitle"/>
          </p:nvPr>
        </p:nvSpPr>
        <p:spPr>
          <a:xfrm>
            <a:off x="521507" y="1491856"/>
            <a:ext cx="49650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rtl="0" algn="l">
              <a:lnSpc>
                <a:spcPct val="127272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Font typeface="Verdana"/>
              <a:buNone/>
              <a:defRPr b="1" sz="52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8" name="Google Shape;68;p17"/>
          <p:cNvSpPr txBox="1"/>
          <p:nvPr>
            <p:ph idx="1" type="subTitle"/>
          </p:nvPr>
        </p:nvSpPr>
        <p:spPr>
          <a:xfrm>
            <a:off x="521507" y="3651654"/>
            <a:ext cx="49695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b" bIns="43125" lIns="86325" spcFirstLastPara="1" rIns="86325" wrap="square" tIns="43125">
            <a:normAutofit/>
          </a:bodyPr>
          <a:lstStyle>
            <a:lvl1pPr lvl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9" name="Google Shape;69;p17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  <p:sp>
        <p:nvSpPr>
          <p:cNvPr id="70" name="Google Shape;70;p17"/>
          <p:cNvSpPr/>
          <p:nvPr>
            <p:ph idx="2" type="pic"/>
          </p:nvPr>
        </p:nvSpPr>
        <p:spPr>
          <a:xfrm>
            <a:off x="5922305" y="0"/>
            <a:ext cx="3221700" cy="5143500"/>
          </a:xfrm>
          <a:prstGeom prst="rect">
            <a:avLst/>
          </a:prstGeom>
          <a:noFill/>
          <a:ln>
            <a:noFill/>
          </a:ln>
        </p:spPr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itolo + Immagine">
  <p:cSld name="Capitolo + Immagine">
    <p:bg>
      <p:bgPr>
        <a:solidFill>
          <a:schemeClr val="dk2"/>
        </a:solidFill>
      </p:bgPr>
    </p:bg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8"/>
          <p:cNvSpPr/>
          <p:nvPr>
            <p:ph idx="2" type="pic"/>
          </p:nvPr>
        </p:nvSpPr>
        <p:spPr>
          <a:xfrm>
            <a:off x="4572106" y="0"/>
            <a:ext cx="4572000" cy="5143500"/>
          </a:xfrm>
          <a:prstGeom prst="rect">
            <a:avLst/>
          </a:prstGeom>
          <a:noFill/>
          <a:ln>
            <a:noFill/>
          </a:ln>
        </p:spPr>
      </p:sp>
      <p:sp>
        <p:nvSpPr>
          <p:cNvPr id="73" name="Google Shape;73;p18"/>
          <p:cNvSpPr txBox="1"/>
          <p:nvPr>
            <p:ph idx="1" type="body"/>
          </p:nvPr>
        </p:nvSpPr>
        <p:spPr>
          <a:xfrm>
            <a:off x="521506" y="411957"/>
            <a:ext cx="33996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CE002A"/>
              </a:buClr>
              <a:buSzPts val="3900"/>
              <a:buNone/>
              <a:defRPr b="1" sz="3900">
                <a:solidFill>
                  <a:srgbClr val="CE002A"/>
                </a:solidFill>
              </a:defRPr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33655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Capitolo + Immagine">
  <p:cSld name="1_Capitolo + Immagine">
    <p:bg>
      <p:bgPr>
        <a:solidFill>
          <a:schemeClr val="dk2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9"/>
          <p:cNvSpPr txBox="1"/>
          <p:nvPr>
            <p:ph idx="1" type="body"/>
          </p:nvPr>
        </p:nvSpPr>
        <p:spPr>
          <a:xfrm>
            <a:off x="521506" y="411957"/>
            <a:ext cx="33996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CE002A"/>
              </a:buClr>
              <a:buSzPts val="3900"/>
              <a:buNone/>
              <a:defRPr b="1" sz="3900">
                <a:solidFill>
                  <a:srgbClr val="CE002A"/>
                </a:solidFill>
              </a:defRPr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33655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76" name="Google Shape;76;p19"/>
          <p:cNvSpPr/>
          <p:nvPr/>
        </p:nvSpPr>
        <p:spPr>
          <a:xfrm>
            <a:off x="4572106" y="0"/>
            <a:ext cx="4572000" cy="5143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3125" lIns="86325" spcFirstLastPara="1" rIns="86325" wrap="square" tIns="431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77" name="Google Shape;77;p19"/>
          <p:cNvSpPr txBox="1"/>
          <p:nvPr>
            <p:ph idx="2" type="body"/>
          </p:nvPr>
        </p:nvSpPr>
        <p:spPr>
          <a:xfrm>
            <a:off x="4842618" y="411957"/>
            <a:ext cx="37800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cetto chiave 01">
  <p:cSld name="Concetto chiave 01">
    <p:bg>
      <p:bgPr>
        <a:solidFill>
          <a:schemeClr val="dk2"/>
        </a:solidFill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20"/>
          <p:cNvSpPr txBox="1"/>
          <p:nvPr>
            <p:ph type="ctrTitle"/>
          </p:nvPr>
        </p:nvSpPr>
        <p:spPr>
          <a:xfrm>
            <a:off x="521506" y="411957"/>
            <a:ext cx="81015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E002A"/>
              </a:buClr>
              <a:buSzPts val="3900"/>
              <a:buFont typeface="Verdana"/>
              <a:buNone/>
              <a:defRPr b="1" sz="3900">
                <a:solidFill>
                  <a:srgbClr val="CE002A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cetto chiave 02">
  <p:cSld name="Concetto chiave 02">
    <p:bg>
      <p:bgPr>
        <a:solidFill>
          <a:schemeClr val="lt1"/>
        </a:solidFill>
      </p:bgPr>
    </p:bg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21"/>
          <p:cNvSpPr txBox="1"/>
          <p:nvPr>
            <p:ph type="ctrTitle"/>
          </p:nvPr>
        </p:nvSpPr>
        <p:spPr>
          <a:xfrm>
            <a:off x="521506" y="411957"/>
            <a:ext cx="81015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900"/>
              <a:buFont typeface="Verdana"/>
              <a:buNone/>
              <a:defRPr b="1" sz="3900">
                <a:solidFill>
                  <a:schemeClr val="accen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esto + 1 Immagine">
  <p:cSld name="Testo + 1 Immagine">
    <p:bg>
      <p:bgPr>
        <a:solidFill>
          <a:schemeClr val="lt1"/>
        </a:solidFill>
      </p:bgPr>
    </p:bg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22"/>
          <p:cNvSpPr txBox="1"/>
          <p:nvPr>
            <p:ph idx="1" type="body"/>
          </p:nvPr>
        </p:nvSpPr>
        <p:spPr>
          <a:xfrm>
            <a:off x="521505" y="411957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84" name="Google Shape;84;p22"/>
          <p:cNvSpPr txBox="1"/>
          <p:nvPr>
            <p:ph idx="2" type="body"/>
          </p:nvPr>
        </p:nvSpPr>
        <p:spPr>
          <a:xfrm>
            <a:off x="521505" y="1491857"/>
            <a:ext cx="6751200" cy="323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abella">
  <p:cSld name="Tabella">
    <p:bg>
      <p:bgPr>
        <a:solidFill>
          <a:schemeClr val="lt1"/>
        </a:solidFill>
      </p:bgPr>
    </p:bg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23"/>
          <p:cNvSpPr txBox="1"/>
          <p:nvPr>
            <p:ph idx="1" type="body"/>
          </p:nvPr>
        </p:nvSpPr>
        <p:spPr>
          <a:xfrm>
            <a:off x="521506" y="411957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87" name="Google Shape;87;p23"/>
          <p:cNvSpPr txBox="1"/>
          <p:nvPr>
            <p:ph idx="2" type="body"/>
          </p:nvPr>
        </p:nvSpPr>
        <p:spPr>
          <a:xfrm>
            <a:off x="4842618" y="411958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33333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2_Testo + 1 Immagine">
  <p:cSld name="2_Testo + 1 Immagine">
    <p:bg>
      <p:bgPr>
        <a:solidFill>
          <a:schemeClr val="lt1"/>
        </a:solidFill>
      </p:bgPr>
    </p:bg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24"/>
          <p:cNvSpPr txBox="1"/>
          <p:nvPr>
            <p:ph idx="1" type="body"/>
          </p:nvPr>
        </p:nvSpPr>
        <p:spPr>
          <a:xfrm>
            <a:off x="521506" y="411957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0" name="Google Shape;90;p24"/>
          <p:cNvSpPr/>
          <p:nvPr>
            <p:ph idx="2" type="pic"/>
          </p:nvPr>
        </p:nvSpPr>
        <p:spPr>
          <a:xfrm>
            <a:off x="4572106" y="411957"/>
            <a:ext cx="4050600" cy="4319700"/>
          </a:xfrm>
          <a:prstGeom prst="rect">
            <a:avLst/>
          </a:prstGeom>
          <a:noFill/>
          <a:ln>
            <a:noFill/>
          </a:ln>
        </p:spPr>
      </p:sp>
      <p:sp>
        <p:nvSpPr>
          <p:cNvPr id="91" name="Google Shape;91;p24"/>
          <p:cNvSpPr txBox="1"/>
          <p:nvPr>
            <p:ph idx="3" type="body"/>
          </p:nvPr>
        </p:nvSpPr>
        <p:spPr>
          <a:xfrm>
            <a:off x="521506" y="1491857"/>
            <a:ext cx="3780000" cy="323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Testo + 1 Immagine">
  <p:cSld name="1_Testo + 1 Immagine">
    <p:bg>
      <p:bgPr>
        <a:solidFill>
          <a:schemeClr val="lt1"/>
        </a:solidFill>
      </p:bgPr>
    </p:bg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5"/>
          <p:cNvSpPr txBox="1"/>
          <p:nvPr>
            <p:ph idx="1" type="body"/>
          </p:nvPr>
        </p:nvSpPr>
        <p:spPr>
          <a:xfrm>
            <a:off x="521506" y="411957"/>
            <a:ext cx="37800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4" name="Google Shape;94;p25"/>
          <p:cNvSpPr/>
          <p:nvPr>
            <p:ph idx="2" type="pic"/>
          </p:nvPr>
        </p:nvSpPr>
        <p:spPr>
          <a:xfrm>
            <a:off x="4572106" y="411957"/>
            <a:ext cx="4050600" cy="4319700"/>
          </a:xfrm>
          <a:prstGeom prst="rect">
            <a:avLst/>
          </a:prstGeom>
          <a:noFill/>
          <a:ln>
            <a:noFill/>
          </a:ln>
        </p:spPr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3 colonne Txt + Img">
  <p:cSld name="3 colonne Txt + Img">
    <p:bg>
      <p:bgPr>
        <a:solidFill>
          <a:schemeClr val="lt1"/>
        </a:solidFill>
      </p:bgPr>
    </p:bg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6"/>
          <p:cNvSpPr/>
          <p:nvPr>
            <p:ph idx="2" type="pic"/>
          </p:nvPr>
        </p:nvSpPr>
        <p:spPr>
          <a:xfrm>
            <a:off x="521506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97" name="Google Shape;97;p26"/>
          <p:cNvSpPr txBox="1"/>
          <p:nvPr>
            <p:ph idx="1" type="body"/>
          </p:nvPr>
        </p:nvSpPr>
        <p:spPr>
          <a:xfrm>
            <a:off x="521506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8" name="Google Shape;98;p26"/>
          <p:cNvSpPr/>
          <p:nvPr>
            <p:ph idx="3" type="pic"/>
          </p:nvPr>
        </p:nvSpPr>
        <p:spPr>
          <a:xfrm>
            <a:off x="3371928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99" name="Google Shape;99;p26"/>
          <p:cNvSpPr txBox="1"/>
          <p:nvPr>
            <p:ph idx="4" type="body"/>
          </p:nvPr>
        </p:nvSpPr>
        <p:spPr>
          <a:xfrm>
            <a:off x="3371928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100" name="Google Shape;100;p26"/>
          <p:cNvSpPr/>
          <p:nvPr>
            <p:ph idx="5" type="pic"/>
          </p:nvPr>
        </p:nvSpPr>
        <p:spPr>
          <a:xfrm>
            <a:off x="6193283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101" name="Google Shape;101;p26"/>
          <p:cNvSpPr txBox="1"/>
          <p:nvPr>
            <p:ph idx="6" type="body"/>
          </p:nvPr>
        </p:nvSpPr>
        <p:spPr>
          <a:xfrm>
            <a:off x="6193283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102" name="Google Shape;102;p26"/>
          <p:cNvSpPr txBox="1"/>
          <p:nvPr>
            <p:ph idx="7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pos="2114">
          <p15:clr>
            <a:srgbClr val="FBAE40"/>
          </p15:clr>
        </p15:guide>
        <p15:guide id="3" pos="185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329">
          <p15:clr>
            <a:srgbClr val="FBAE40"/>
          </p15:clr>
        </p15:guide>
        <p15:guide id="9" pos="3901">
          <p15:clr>
            <a:srgbClr val="FBAE40"/>
          </p15:clr>
        </p15:guide>
        <p15:guide id="10" pos="3662">
          <p15:clr>
            <a:srgbClr val="FBAE40"/>
          </p15:clr>
        </p15:guide>
        <p15:guide id="11" pos="5431">
          <p15:clr>
            <a:srgbClr val="FBAE40"/>
          </p15:clr>
        </p15:guide>
        <p15:guide id="12" orient="horz" pos="1620">
          <p15:clr>
            <a:srgbClr val="FBAE40"/>
          </p15:clr>
        </p15:guide>
        <p15:guide id="13" orient="horz" pos="701">
          <p15:clr>
            <a:srgbClr val="FBAE40"/>
          </p15:clr>
        </p15:guide>
      </p15:sldGuideLst>
    </p:ext>
  </p:extLst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oletto + Immagine">
  <p:cSld name="Titoletto + Immagine">
    <p:bg>
      <p:bgPr>
        <a:solidFill>
          <a:schemeClr val="lt1"/>
        </a:solidFill>
      </p:bgPr>
    </p:bg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7"/>
          <p:cNvSpPr/>
          <p:nvPr>
            <p:ph idx="2" type="pic"/>
          </p:nvPr>
        </p:nvSpPr>
        <p:spPr>
          <a:xfrm>
            <a:off x="521506" y="1113237"/>
            <a:ext cx="8101500" cy="3618300"/>
          </a:xfrm>
          <a:prstGeom prst="rect">
            <a:avLst/>
          </a:prstGeom>
          <a:noFill/>
          <a:ln>
            <a:noFill/>
          </a:ln>
        </p:spPr>
      </p:sp>
      <p:sp>
        <p:nvSpPr>
          <p:cNvPr id="105" name="Google Shape;105;p27"/>
          <p:cNvSpPr txBox="1"/>
          <p:nvPr>
            <p:ph idx="1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900"/>
              <a:buNone/>
              <a:defRPr b="1" sz="1900">
                <a:solidFill>
                  <a:schemeClr val="accent1"/>
                </a:solidFill>
              </a:defRPr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701">
          <p15:clr>
            <a:srgbClr val="FBAE40"/>
          </p15:clr>
        </p15:guide>
      </p15:sldGuideLst>
    </p:ext>
  </p:extLst>
</p:sldLayout>
</file>

<file path=ppt/slideLayouts/slideLayout2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magina + didascalia">
  <p:cSld name="Immagina + didascalia">
    <p:bg>
      <p:bgPr>
        <a:solidFill>
          <a:schemeClr val="lt1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8"/>
          <p:cNvSpPr/>
          <p:nvPr>
            <p:ph idx="2" type="pic"/>
          </p:nvPr>
        </p:nvSpPr>
        <p:spPr>
          <a:xfrm>
            <a:off x="521507" y="411957"/>
            <a:ext cx="8101500" cy="3618300"/>
          </a:xfrm>
          <a:prstGeom prst="rect">
            <a:avLst/>
          </a:prstGeom>
          <a:noFill/>
          <a:ln>
            <a:noFill/>
          </a:ln>
        </p:spPr>
      </p:sp>
      <p:sp>
        <p:nvSpPr>
          <p:cNvPr id="108" name="Google Shape;108;p28"/>
          <p:cNvSpPr txBox="1"/>
          <p:nvPr>
            <p:ph idx="1" type="body"/>
          </p:nvPr>
        </p:nvSpPr>
        <p:spPr>
          <a:xfrm>
            <a:off x="521506" y="4030274"/>
            <a:ext cx="8101500" cy="701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indent="-228600" lvl="0" marL="457200" rtl="0" algn="l">
              <a:lnSpc>
                <a:spcPct val="146666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336550" lvl="1" marL="914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2539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276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0.xml"/><Relationship Id="rId13" Type="http://schemas.openxmlformats.org/officeDocument/2006/relationships/slideLayout" Target="../slideLayouts/slideLayout23.xml"/><Relationship Id="rId12" Type="http://schemas.openxmlformats.org/officeDocument/2006/relationships/slideLayout" Target="../slideLayouts/slideLayout22.xml"/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2.xml"/><Relationship Id="rId3" Type="http://schemas.openxmlformats.org/officeDocument/2006/relationships/slideLayout" Target="../slideLayouts/slideLayout13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Relationship Id="rId15" Type="http://schemas.openxmlformats.org/officeDocument/2006/relationships/slideLayout" Target="../slideLayouts/slideLayout25.xml"/><Relationship Id="rId14" Type="http://schemas.openxmlformats.org/officeDocument/2006/relationships/slideLayout" Target="../slideLayouts/slideLayout24.xml"/><Relationship Id="rId17" Type="http://schemas.openxmlformats.org/officeDocument/2006/relationships/theme" Target="../theme/theme2.xml"/><Relationship Id="rId16" Type="http://schemas.openxmlformats.org/officeDocument/2006/relationships/slideLayout" Target="../slideLayouts/slideLayout26.xml"/><Relationship Id="rId5" Type="http://schemas.openxmlformats.org/officeDocument/2006/relationships/slideLayout" Target="../slideLayouts/slideLayout15.xml"/><Relationship Id="rId6" Type="http://schemas.openxmlformats.org/officeDocument/2006/relationships/slideLayout" Target="../slideLayouts/slideLayout16.xml"/><Relationship Id="rId7" Type="http://schemas.openxmlformats.org/officeDocument/2006/relationships/slideLayout" Target="../slideLayouts/slideLayout17.xml"/><Relationship Id="rId8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8665" y="273845"/>
            <a:ext cx="78870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00"/>
              <a:buFont typeface="Verdana"/>
              <a:buNone/>
              <a:defRPr b="1" i="0" sz="39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628665" y="1369222"/>
            <a:ext cx="7887000" cy="3263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4191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Arial"/>
              <a:buChar char="•"/>
              <a:defRPr b="0" i="0" sz="30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2pPr>
            <a:lvl3pPr indent="-349250" lvl="2" marL="1371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Char char="•"/>
              <a:defRPr b="0" i="0" sz="19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3pPr>
            <a:lvl4pPr indent="-336550" lvl="3" marL="1828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4pPr>
            <a:lvl5pPr indent="-317500" lvl="4" marL="22860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5pPr>
            <a:lvl6pPr indent="-336550" lvl="5" marL="27432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6pPr>
            <a:lvl7pPr indent="-336550" lvl="6" marL="3200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7pPr>
            <a:lvl8pPr indent="-336550" lvl="7" marL="3657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8pPr>
            <a:lvl9pPr indent="-336550" lvl="8" marL="4114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9pPr>
          </a:lstStyle>
          <a:p/>
        </p:txBody>
      </p:sp>
      <p:sp>
        <p:nvSpPr>
          <p:cNvPr id="53" name="Google Shape;53;p13"/>
          <p:cNvSpPr/>
          <p:nvPr/>
        </p:nvSpPr>
        <p:spPr>
          <a:xfrm>
            <a:off x="0" y="4653386"/>
            <a:ext cx="490200" cy="4902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3125" lIns="86325" spcFirstLastPara="1" rIns="86325" wrap="square" tIns="431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pic>
        <p:nvPicPr>
          <p:cNvPr id="54" name="Google Shape;54;p13"/>
          <p:cNvPicPr preferRelativeResize="0"/>
          <p:nvPr/>
        </p:nvPicPr>
        <p:blipFill rotWithShape="1">
          <a:blip r:embed="rId1">
            <a:alphaModFix/>
          </a:blip>
          <a:srcRect b="0" l="0" r="0" t="0"/>
          <a:stretch/>
        </p:blipFill>
        <p:spPr>
          <a:xfrm>
            <a:off x="27586" y="4918659"/>
            <a:ext cx="252546" cy="185198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7987435" y="4728420"/>
            <a:ext cx="138600" cy="348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dk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2"/>
    <p:sldLayoutId id="2147483660" r:id="rId3"/>
    <p:sldLayoutId id="2147483661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  <p:sldLayoutId id="2147483669" r:id="rId12"/>
    <p:sldLayoutId id="2147483670" r:id="rId13"/>
    <p:sldLayoutId id="2147483671" r:id="rId14"/>
    <p:sldLayoutId id="2147483672" r:id="rId15"/>
    <p:sldLayoutId id="2147483673" r:id="rId1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29"/>
          <p:cNvSpPr txBox="1"/>
          <p:nvPr/>
        </p:nvSpPr>
        <p:spPr>
          <a:xfrm>
            <a:off x="108856" y="75847"/>
            <a:ext cx="2223900" cy="708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-171450" lvl="0" marL="17145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20016"/>
              </a:buClr>
              <a:buSzPts val="1000"/>
              <a:buFont typeface="Arial"/>
              <a:buChar char="•"/>
            </a:pPr>
            <a:r>
              <a:rPr b="1" i="0" lang="it" sz="1000" u="none" cap="none" strike="noStrike">
                <a:solidFill>
                  <a:srgbClr val="0058A0"/>
                </a:solidFill>
                <a:latin typeface="Verdana"/>
                <a:ea typeface="Verdana"/>
                <a:cs typeface="Verdana"/>
                <a:sym typeface="Verdana"/>
              </a:rPr>
              <a:t>Leggi la mappa che riassume le caratteristiche del racconto realistico.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114" name="Google Shape;114;p29"/>
          <p:cNvGrpSpPr/>
          <p:nvPr/>
        </p:nvGrpSpPr>
        <p:grpSpPr>
          <a:xfrm>
            <a:off x="2154223" y="147625"/>
            <a:ext cx="2098800" cy="991289"/>
            <a:chOff x="2154223" y="147625"/>
            <a:chExt cx="2098800" cy="991289"/>
          </a:xfrm>
        </p:grpSpPr>
        <p:sp>
          <p:nvSpPr>
            <p:cNvPr id="115" name="Google Shape;115;p29"/>
            <p:cNvSpPr/>
            <p:nvPr/>
          </p:nvSpPr>
          <p:spPr>
            <a:xfrm>
              <a:off x="2154223" y="282414"/>
              <a:ext cx="2098800" cy="856500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Narra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avvenimenti reali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20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o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verosimili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, cioè simili a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20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quelli che possono accadere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20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nella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vita quotidiana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.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16" name="Google Shape;116;p29"/>
            <p:cNvSpPr/>
            <p:nvPr/>
          </p:nvSpPr>
          <p:spPr>
            <a:xfrm>
              <a:off x="2336785" y="147625"/>
              <a:ext cx="968400" cy="201900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CHE COS’È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17" name="Google Shape;117;p29"/>
          <p:cNvGrpSpPr/>
          <p:nvPr/>
        </p:nvGrpSpPr>
        <p:grpSpPr>
          <a:xfrm>
            <a:off x="4484673" y="33902"/>
            <a:ext cx="2530500" cy="735380"/>
            <a:chOff x="4484673" y="33902"/>
            <a:chExt cx="2530500" cy="735380"/>
          </a:xfrm>
        </p:grpSpPr>
        <p:sp>
          <p:nvSpPr>
            <p:cNvPr id="118" name="Google Shape;118;p29"/>
            <p:cNvSpPr/>
            <p:nvPr/>
          </p:nvSpPr>
          <p:spPr>
            <a:xfrm>
              <a:off x="4484673" y="186682"/>
              <a:ext cx="2530500" cy="582600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Ha lo scopo di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interessare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,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coinvolgere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, far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riflettere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,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divertire 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o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commuovere 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i lettori.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19" name="Google Shape;119;p29"/>
            <p:cNvSpPr/>
            <p:nvPr/>
          </p:nvSpPr>
          <p:spPr>
            <a:xfrm>
              <a:off x="4667236" y="33902"/>
              <a:ext cx="698400" cy="201900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SCOPO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20" name="Google Shape;120;p29"/>
          <p:cNvGrpSpPr/>
          <p:nvPr/>
        </p:nvGrpSpPr>
        <p:grpSpPr>
          <a:xfrm>
            <a:off x="5679347" y="832273"/>
            <a:ext cx="2670300" cy="1338152"/>
            <a:chOff x="5679347" y="832273"/>
            <a:chExt cx="2670300" cy="1338152"/>
          </a:xfrm>
        </p:grpSpPr>
        <p:sp>
          <p:nvSpPr>
            <p:cNvPr id="121" name="Google Shape;121;p29"/>
            <p:cNvSpPr/>
            <p:nvPr/>
          </p:nvSpPr>
          <p:spPr>
            <a:xfrm>
              <a:off x="5679347" y="968925"/>
              <a:ext cx="2670300" cy="1201500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Racconta fatti che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potrebbero accadere nella realtà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: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esperienze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attività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momenti di vacanza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giochi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litigi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22" name="Google Shape;122;p29"/>
            <p:cNvSpPr/>
            <p:nvPr/>
          </p:nvSpPr>
          <p:spPr>
            <a:xfrm>
              <a:off x="5950810" y="832273"/>
              <a:ext cx="784800" cy="201900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FATTI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23" name="Google Shape;123;p29"/>
          <p:cNvGrpSpPr/>
          <p:nvPr/>
        </p:nvGrpSpPr>
        <p:grpSpPr>
          <a:xfrm>
            <a:off x="5726114" y="2230970"/>
            <a:ext cx="2623500" cy="1338967"/>
            <a:chOff x="5726114" y="2230970"/>
            <a:chExt cx="2623500" cy="1338967"/>
          </a:xfrm>
        </p:grpSpPr>
        <p:sp>
          <p:nvSpPr>
            <p:cNvPr id="124" name="Google Shape;124;p29"/>
            <p:cNvSpPr/>
            <p:nvPr/>
          </p:nvSpPr>
          <p:spPr>
            <a:xfrm>
              <a:off x="5726114" y="2344437"/>
              <a:ext cx="2623500" cy="1225500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Presenta personaggi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realistici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, cioè quelli della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vita di tutti i giorni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: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bambini e bambine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genitori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nonni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parenti</a:t>
              </a:r>
              <a:endParaRPr/>
            </a:p>
            <a:p>
              <a:pPr indent="-171450" lvl="1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insegnanti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25" name="Google Shape;125;p29"/>
            <p:cNvSpPr/>
            <p:nvPr/>
          </p:nvSpPr>
          <p:spPr>
            <a:xfrm>
              <a:off x="5950809" y="2230970"/>
              <a:ext cx="1210200" cy="201900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PERSONAGGI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26" name="Google Shape;126;p29"/>
          <p:cNvGrpSpPr/>
          <p:nvPr/>
        </p:nvGrpSpPr>
        <p:grpSpPr>
          <a:xfrm>
            <a:off x="5707194" y="3642767"/>
            <a:ext cx="2623500" cy="1463575"/>
            <a:chOff x="5707194" y="3642767"/>
            <a:chExt cx="2623500" cy="1463575"/>
          </a:xfrm>
        </p:grpSpPr>
        <p:sp>
          <p:nvSpPr>
            <p:cNvPr id="127" name="Google Shape;127;p29"/>
            <p:cNvSpPr/>
            <p:nvPr/>
          </p:nvSpPr>
          <p:spPr>
            <a:xfrm>
              <a:off x="5707194" y="3753042"/>
              <a:ext cx="2623500" cy="1353300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È ambientato in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luoghi realistici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,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esterni 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o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interni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: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montagna o mare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città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scuola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parco pubblico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casa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cameretta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28" name="Google Shape;128;p29"/>
            <p:cNvSpPr/>
            <p:nvPr/>
          </p:nvSpPr>
          <p:spPr>
            <a:xfrm>
              <a:off x="5931890" y="3642767"/>
              <a:ext cx="718500" cy="201900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LUOGO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sp>
        <p:nvSpPr>
          <p:cNvPr id="129" name="Google Shape;129;p29"/>
          <p:cNvSpPr/>
          <p:nvPr/>
        </p:nvSpPr>
        <p:spPr>
          <a:xfrm>
            <a:off x="2661020" y="2129947"/>
            <a:ext cx="1315500" cy="441900"/>
          </a:xfrm>
          <a:prstGeom prst="roundRect">
            <a:avLst>
              <a:gd fmla="val 26161" name="adj"/>
            </a:avLst>
          </a:prstGeom>
          <a:solidFill>
            <a:srgbClr val="E20016"/>
          </a:solidFill>
          <a:ln cap="flat" cmpd="sng" w="25400">
            <a:solidFill>
              <a:srgbClr val="E20016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rPr>
              <a:t>IL RACCONTO</a:t>
            </a:r>
            <a:endParaRPr/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rPr>
              <a:t>REALISTICO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130" name="Google Shape;130;p29"/>
          <p:cNvGrpSpPr/>
          <p:nvPr/>
        </p:nvGrpSpPr>
        <p:grpSpPr>
          <a:xfrm>
            <a:off x="2424069" y="3507978"/>
            <a:ext cx="2098800" cy="1382222"/>
            <a:chOff x="2424069" y="3507978"/>
            <a:chExt cx="2098800" cy="1382222"/>
          </a:xfrm>
        </p:grpSpPr>
        <p:sp>
          <p:nvSpPr>
            <p:cNvPr id="131" name="Google Shape;131;p29"/>
            <p:cNvSpPr/>
            <p:nvPr/>
          </p:nvSpPr>
          <p:spPr>
            <a:xfrm>
              <a:off x="2424069" y="3647300"/>
              <a:ext cx="2098800" cy="1242900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Si svolge nel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passato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o nel </a:t>
              </a:r>
              <a:r>
                <a:rPr b="1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presente</a:t>
              </a: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: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in questo momento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il 25 settembre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nel 2015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domani sera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8A0"/>
                  </a:solidFill>
                  <a:latin typeface="Verdana"/>
                  <a:ea typeface="Verdana"/>
                  <a:cs typeface="Verdana"/>
                  <a:sym typeface="Verdana"/>
                </a:rPr>
                <a:t>lunedì scorso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32" name="Google Shape;132;p29"/>
            <p:cNvSpPr/>
            <p:nvPr/>
          </p:nvSpPr>
          <p:spPr>
            <a:xfrm>
              <a:off x="2606632" y="3507978"/>
              <a:ext cx="715500" cy="201900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TEMPO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cxnSp>
        <p:nvCxnSpPr>
          <p:cNvPr id="133" name="Google Shape;133;p29"/>
          <p:cNvCxnSpPr>
            <a:stCxn id="115" idx="2"/>
            <a:endCxn id="129" idx="0"/>
          </p:cNvCxnSpPr>
          <p:nvPr/>
        </p:nvCxnSpPr>
        <p:spPr>
          <a:xfrm>
            <a:off x="3203623" y="1138914"/>
            <a:ext cx="115200" cy="9909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4" name="Google Shape;134;p29"/>
          <p:cNvCxnSpPr>
            <a:stCxn id="118" idx="2"/>
            <a:endCxn id="129" idx="0"/>
          </p:cNvCxnSpPr>
          <p:nvPr/>
        </p:nvCxnSpPr>
        <p:spPr>
          <a:xfrm flipH="1">
            <a:off x="3318723" y="769282"/>
            <a:ext cx="2431200" cy="13608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5" name="Google Shape;135;p29"/>
          <p:cNvCxnSpPr>
            <a:stCxn id="121" idx="1"/>
            <a:endCxn id="129" idx="3"/>
          </p:cNvCxnSpPr>
          <p:nvPr/>
        </p:nvCxnSpPr>
        <p:spPr>
          <a:xfrm flipH="1">
            <a:off x="3976547" y="1569675"/>
            <a:ext cx="1702800" cy="7812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6" name="Google Shape;136;p29"/>
          <p:cNvCxnSpPr>
            <a:stCxn id="124" idx="1"/>
            <a:endCxn id="129" idx="3"/>
          </p:cNvCxnSpPr>
          <p:nvPr/>
        </p:nvCxnSpPr>
        <p:spPr>
          <a:xfrm rot="10800000">
            <a:off x="3976514" y="2350887"/>
            <a:ext cx="1749600" cy="6063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7" name="Google Shape;137;p29"/>
          <p:cNvCxnSpPr>
            <a:stCxn id="127" idx="1"/>
            <a:endCxn id="129" idx="3"/>
          </p:cNvCxnSpPr>
          <p:nvPr/>
        </p:nvCxnSpPr>
        <p:spPr>
          <a:xfrm rot="10800000">
            <a:off x="3976494" y="2350992"/>
            <a:ext cx="1730700" cy="20787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8" name="Google Shape;138;p29"/>
          <p:cNvCxnSpPr>
            <a:stCxn id="131" idx="0"/>
            <a:endCxn id="129" idx="2"/>
          </p:cNvCxnSpPr>
          <p:nvPr/>
        </p:nvCxnSpPr>
        <p:spPr>
          <a:xfrm rot="10800000">
            <a:off x="3318669" y="2571800"/>
            <a:ext cx="154800" cy="10755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Rosa Mondadori HubScuola">
      <a:dk1>
        <a:srgbClr val="000000"/>
      </a:dk1>
      <a:lt1>
        <a:srgbClr val="FFFFFF"/>
      </a:lt1>
      <a:dk2>
        <a:srgbClr val="FF9DB1"/>
      </a:dk2>
      <a:lt2>
        <a:srgbClr val="FFFFFF"/>
      </a:lt2>
      <a:accent1>
        <a:srgbClr val="FF5073"/>
      </a:accent1>
      <a:accent2>
        <a:srgbClr val="45CCCB"/>
      </a:accent2>
      <a:accent3>
        <a:srgbClr val="78BA4C"/>
      </a:accent3>
      <a:accent4>
        <a:srgbClr val="FDC326"/>
      </a:accent4>
      <a:accent5>
        <a:srgbClr val="535453"/>
      </a:accent5>
      <a:accent6>
        <a:srgbClr val="FEFFFE"/>
      </a:accent6>
      <a:hlink>
        <a:srgbClr val="000000"/>
      </a:hlink>
      <a:folHlink>
        <a:srgbClr val="00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