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b9df598d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b9df598d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8" y="75847"/>
            <a:ext cx="1524816" cy="861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testo informativo.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1576834" y="147625"/>
            <a:ext cx="2143291" cy="758386"/>
            <a:chOff x="1989072" y="147625"/>
            <a:chExt cx="2143291" cy="758386"/>
          </a:xfrm>
        </p:grpSpPr>
        <p:sp>
          <p:nvSpPr>
            <p:cNvPr id="115" name="Google Shape;115;p29"/>
            <p:cNvSpPr/>
            <p:nvPr/>
          </p:nvSpPr>
          <p:spPr>
            <a:xfrm>
              <a:off x="1989072" y="315970"/>
              <a:ext cx="2143291" cy="590041"/>
            </a:xfrm>
            <a:prstGeom prst="roundRect">
              <a:avLst>
                <a:gd fmla="val 17724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Fornisce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dati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notizie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informazioni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conoscenze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di diversi campi del sapere.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37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4518230" y="31844"/>
            <a:ext cx="2251685" cy="622598"/>
            <a:chOff x="4484673" y="33902"/>
            <a:chExt cx="2251685" cy="622598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203461"/>
              <a:ext cx="2251685" cy="45303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Ha lo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scopo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di diffondere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informazioni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conoscenze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6476301" y="723216"/>
            <a:ext cx="2617367" cy="956053"/>
            <a:chOff x="5679346" y="832273"/>
            <a:chExt cx="2617367" cy="956053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6" y="973852"/>
              <a:ext cx="2617367" cy="81447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Affronta argomenti relativi 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diverse discipline: •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storia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geografia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•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scienze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•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 attualità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cultura generale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09" y="832273"/>
              <a:ext cx="1102274" cy="167101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ARGOMENTI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6221065" y="2869619"/>
            <a:ext cx="2617367" cy="1376368"/>
            <a:chOff x="5726114" y="2230970"/>
            <a:chExt cx="2617367" cy="1376368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72927"/>
              <a:ext cx="2617367" cy="123441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Può essere suddiviso in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paragrafi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sottotitolati o numerati e accompagnati da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immagini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grafici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mappe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schemi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linee del tempo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che aggiungono informazioni o rendono più chiari 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contenuti.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816666" y="2230970"/>
              <a:ext cx="114619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STRUTTURA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1304713" y="3189879"/>
            <a:ext cx="1947646" cy="989252"/>
            <a:chOff x="2234787" y="3507978"/>
            <a:chExt cx="1947646" cy="989252"/>
          </a:xfrm>
        </p:grpSpPr>
        <p:sp>
          <p:nvSpPr>
            <p:cNvPr id="127" name="Google Shape;127;p29"/>
            <p:cNvSpPr/>
            <p:nvPr/>
          </p:nvSpPr>
          <p:spPr>
            <a:xfrm>
              <a:off x="2234787" y="3707947"/>
              <a:ext cx="1947646" cy="789283"/>
            </a:xfrm>
            <a:prstGeom prst="roundRect">
              <a:avLst>
                <a:gd fmla="val 9955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Riporta dati oggettivi, cioè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caratteristiche specifiche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che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chiunque può rilevare.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2400207" y="3507978"/>
              <a:ext cx="1439777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DATI OGGETTIVI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29" name="Google Shape;129;p29"/>
          <p:cNvCxnSpPr>
            <a:stCxn id="118" idx="2"/>
            <a:endCxn id="130" idx="3"/>
          </p:cNvCxnSpPr>
          <p:nvPr/>
        </p:nvCxnSpPr>
        <p:spPr>
          <a:xfrm flipH="1">
            <a:off x="3313373" y="654442"/>
            <a:ext cx="2330700" cy="8220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1" name="Google Shape;131;p29"/>
          <p:cNvCxnSpPr>
            <a:stCxn id="121" idx="1"/>
            <a:endCxn id="130" idx="3"/>
          </p:cNvCxnSpPr>
          <p:nvPr/>
        </p:nvCxnSpPr>
        <p:spPr>
          <a:xfrm flipH="1">
            <a:off x="3313401" y="1272032"/>
            <a:ext cx="3162900" cy="204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2" name="Google Shape;132;p29"/>
          <p:cNvCxnSpPr>
            <a:stCxn id="115" idx="2"/>
            <a:endCxn id="130" idx="1"/>
          </p:cNvCxnSpPr>
          <p:nvPr/>
        </p:nvCxnSpPr>
        <p:spPr>
          <a:xfrm rot="5400000">
            <a:off x="1827529" y="655361"/>
            <a:ext cx="570300" cy="1071600"/>
          </a:xfrm>
          <a:prstGeom prst="bentConnector4">
            <a:avLst>
              <a:gd fmla="val 111544" name="adj1"/>
              <a:gd fmla="val 21916" name="adj2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grpSp>
        <p:nvGrpSpPr>
          <p:cNvPr id="133" name="Google Shape;133;p29"/>
          <p:cNvGrpSpPr/>
          <p:nvPr/>
        </p:nvGrpSpPr>
        <p:grpSpPr>
          <a:xfrm>
            <a:off x="6525682" y="1756833"/>
            <a:ext cx="2014311" cy="909759"/>
            <a:chOff x="5679347" y="832273"/>
            <a:chExt cx="2014311" cy="909759"/>
          </a:xfrm>
        </p:grpSpPr>
        <p:sp>
          <p:nvSpPr>
            <p:cNvPr id="134" name="Google Shape;134;p29"/>
            <p:cNvSpPr/>
            <p:nvPr/>
          </p:nvSpPr>
          <p:spPr>
            <a:xfrm>
              <a:off x="5679347" y="990584"/>
              <a:ext cx="2014311" cy="75144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Organizza le informazioni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in ordine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logico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cronologico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o sotto forma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di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elenco di argomenti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5" name="Google Shape;135;p29"/>
            <p:cNvSpPr/>
            <p:nvPr/>
          </p:nvSpPr>
          <p:spPr>
            <a:xfrm>
              <a:off x="5950809" y="832273"/>
              <a:ext cx="827621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ORDINE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6" name="Google Shape;136;p29"/>
          <p:cNvCxnSpPr>
            <a:stCxn id="134" idx="1"/>
            <a:endCxn id="130" idx="3"/>
          </p:cNvCxnSpPr>
          <p:nvPr/>
        </p:nvCxnSpPr>
        <p:spPr>
          <a:xfrm rot="10800000">
            <a:off x="3313282" y="1476368"/>
            <a:ext cx="3212400" cy="814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7" name="Google Shape;137;p29"/>
          <p:cNvCxnSpPr>
            <a:stCxn id="128" idx="0"/>
            <a:endCxn id="130" idx="1"/>
          </p:cNvCxnSpPr>
          <p:nvPr/>
        </p:nvCxnSpPr>
        <p:spPr>
          <a:xfrm flipH="1" rot="5400000">
            <a:off x="1026622" y="2026479"/>
            <a:ext cx="1713600" cy="613200"/>
          </a:xfrm>
          <a:prstGeom prst="bentConnector4">
            <a:avLst>
              <a:gd fmla="val 94955" name="adj1"/>
              <a:gd fmla="val 20609" name="adj2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grpSp>
        <p:nvGrpSpPr>
          <p:cNvPr id="138" name="Google Shape;138;p29"/>
          <p:cNvGrpSpPr/>
          <p:nvPr/>
        </p:nvGrpSpPr>
        <p:grpSpPr>
          <a:xfrm>
            <a:off x="3640478" y="3314141"/>
            <a:ext cx="2003595" cy="1225318"/>
            <a:chOff x="1980910" y="3516367"/>
            <a:chExt cx="2003595" cy="1225318"/>
          </a:xfrm>
        </p:grpSpPr>
        <p:sp>
          <p:nvSpPr>
            <p:cNvPr id="139" name="Google Shape;139;p29"/>
            <p:cNvSpPr/>
            <p:nvPr/>
          </p:nvSpPr>
          <p:spPr>
            <a:xfrm>
              <a:off x="1980910" y="3674391"/>
              <a:ext cx="2003595" cy="1067294"/>
            </a:xfrm>
            <a:prstGeom prst="roundRect">
              <a:avLst>
                <a:gd fmla="val 9955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Utilizza un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linguaggio specialistico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con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termini specifici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storici •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geografici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scientifici •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tecnici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medici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0" name="Google Shape;140;p29"/>
            <p:cNvSpPr/>
            <p:nvPr/>
          </p:nvSpPr>
          <p:spPr>
            <a:xfrm>
              <a:off x="2074856" y="3516367"/>
              <a:ext cx="1245029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LINGUAGGIO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30" name="Google Shape;130;p29"/>
          <p:cNvSpPr/>
          <p:nvPr/>
        </p:nvSpPr>
        <p:spPr>
          <a:xfrm>
            <a:off x="1576834" y="1255493"/>
            <a:ext cx="1736521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TESTO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INFORMATIVO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1" name="Google Shape;141;p29"/>
          <p:cNvCxnSpPr>
            <a:stCxn id="139" idx="1"/>
            <a:endCxn id="130" idx="2"/>
          </p:cNvCxnSpPr>
          <p:nvPr/>
        </p:nvCxnSpPr>
        <p:spPr>
          <a:xfrm rot="10800000">
            <a:off x="2444978" y="1697312"/>
            <a:ext cx="1195500" cy="2308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42" name="Google Shape;142;p29"/>
          <p:cNvCxnSpPr>
            <a:stCxn id="124" idx="1"/>
            <a:endCxn id="130" idx="3"/>
          </p:cNvCxnSpPr>
          <p:nvPr/>
        </p:nvCxnSpPr>
        <p:spPr>
          <a:xfrm rot="10800000">
            <a:off x="3313465" y="1476282"/>
            <a:ext cx="2907600" cy="2152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grpSp>
        <p:nvGrpSpPr>
          <p:cNvPr id="143" name="Google Shape;143;p29"/>
          <p:cNvGrpSpPr/>
          <p:nvPr/>
        </p:nvGrpSpPr>
        <p:grpSpPr>
          <a:xfrm>
            <a:off x="1603009" y="4447615"/>
            <a:ext cx="5144755" cy="612088"/>
            <a:chOff x="1603009" y="4447615"/>
            <a:chExt cx="5144755" cy="612088"/>
          </a:xfrm>
        </p:grpSpPr>
        <p:sp>
          <p:nvSpPr>
            <p:cNvPr id="144" name="Google Shape;144;p29"/>
            <p:cNvSpPr/>
            <p:nvPr/>
          </p:nvSpPr>
          <p:spPr>
            <a:xfrm>
              <a:off x="1603009" y="4624180"/>
              <a:ext cx="5144755" cy="435523"/>
            </a:xfrm>
            <a:prstGeom prst="roundRect">
              <a:avLst>
                <a:gd fmla="val 32237" name="adj"/>
              </a:avLst>
            </a:prstGeom>
            <a:solidFill>
              <a:schemeClr val="lt1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È un testo che fornisce informazioni su un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libro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un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film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o uno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spettacolo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ne riferisce la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storia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i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temi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ed esprime il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giudizio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di chi scrive.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>
              <a:off x="1643615" y="4447615"/>
              <a:ext cx="1439777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LA RECENSIONE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