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4" r:id="rId4"/>
    <p:sldMasterId id="2147483675" r:id="rId5"/>
  </p:sldMasterIdLst>
  <p:notesMasterIdLst>
    <p:notesMasterId r:id="rId6"/>
  </p:notesMasterIdLst>
  <p:sldIdLst>
    <p:sldId id="256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28ac7ef086_2_5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1" name="Google Shape;111;g228ac7ef086_2_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vuoto">
  <p:cSld name="Titoletto + vuoto">
    <p:bg>
      <p:bgPr>
        <a:solidFill>
          <a:schemeClr val="lt1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bg>
      <p:bgPr>
        <a:solidFill>
          <a:schemeClr val="accen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1" name="Google Shape;61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Slide" showMasterSp="0">
  <p:cSld name="2_Title Slide">
    <p:bg>
      <p:bgPr>
        <a:solidFill>
          <a:schemeClr val="accent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5" name="Google Shape;65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 showMasterSp="0">
  <p:cSld name="1_Title Slide">
    <p:bg>
      <p:bgPr>
        <a:solidFill>
          <a:schemeClr val="accen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/>
          <p:nvPr>
            <p:ph type="ctrTitle"/>
          </p:nvPr>
        </p:nvSpPr>
        <p:spPr>
          <a:xfrm>
            <a:off x="521507" y="1491856"/>
            <a:ext cx="49650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2727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Verdana"/>
              <a:buNone/>
              <a:defRPr b="1" sz="52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7"/>
          <p:cNvSpPr txBox="1"/>
          <p:nvPr>
            <p:ph idx="1" type="subTitle"/>
          </p:nvPr>
        </p:nvSpPr>
        <p:spPr>
          <a:xfrm>
            <a:off x="521507" y="3651654"/>
            <a:ext cx="49695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9" name="Google Shape;69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7"/>
          <p:cNvSpPr/>
          <p:nvPr>
            <p:ph idx="2" type="pic"/>
          </p:nvPr>
        </p:nvSpPr>
        <p:spPr>
          <a:xfrm>
            <a:off x="5922305" y="0"/>
            <a:ext cx="32217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itolo + Immagine">
  <p:cSld name="Capitolo + Immagine">
    <p:bg>
      <p:bgPr>
        <a:solidFill>
          <a:schemeClr val="dk2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/>
          <p:nvPr>
            <p:ph idx="2" type="pic"/>
          </p:nvPr>
        </p:nvSpPr>
        <p:spPr>
          <a:xfrm>
            <a:off x="4572106" y="0"/>
            <a:ext cx="4572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73" name="Google Shape;73;p18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apitolo + Immagine">
  <p:cSld name="1_Capitolo + Immagine">
    <p:bg>
      <p:bgPr>
        <a:solidFill>
          <a:schemeClr val="dk2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76" name="Google Shape;76;p19"/>
          <p:cNvSpPr/>
          <p:nvPr/>
        </p:nvSpPr>
        <p:spPr>
          <a:xfrm>
            <a:off x="4572106" y="0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7" name="Google Shape;77;p19"/>
          <p:cNvSpPr txBox="1"/>
          <p:nvPr>
            <p:ph idx="2" type="body"/>
          </p:nvPr>
        </p:nvSpPr>
        <p:spPr>
          <a:xfrm>
            <a:off x="4842618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1">
  <p:cSld name="Concetto chiave 01">
    <p:bg>
      <p:bgPr>
        <a:solidFill>
          <a:schemeClr val="dk2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E002A"/>
              </a:buClr>
              <a:buSzPts val="3900"/>
              <a:buFont typeface="Verdana"/>
              <a:buNone/>
              <a:defRPr b="1" sz="3900">
                <a:solidFill>
                  <a:srgbClr val="CE002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2">
  <p:cSld name="Concetto chiave 02"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900"/>
              <a:buFont typeface="Verdana"/>
              <a:buNone/>
              <a:defRPr b="1" sz="39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sto + 1 Immagine">
  <p:cSld name="Testo + 1 Immagine">
    <p:bg>
      <p:bgPr>
        <a:solidFill>
          <a:schemeClr val="lt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2"/>
          <p:cNvSpPr txBox="1"/>
          <p:nvPr>
            <p:ph idx="1" type="body"/>
          </p:nvPr>
        </p:nvSpPr>
        <p:spPr>
          <a:xfrm>
            <a:off x="521505" y="411957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4" name="Google Shape;84;p22"/>
          <p:cNvSpPr txBox="1"/>
          <p:nvPr>
            <p:ph idx="2" type="body"/>
          </p:nvPr>
        </p:nvSpPr>
        <p:spPr>
          <a:xfrm>
            <a:off x="521505" y="1491857"/>
            <a:ext cx="67512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ella">
  <p:cSld name="Tabella">
    <p:bg>
      <p:bgPr>
        <a:solidFill>
          <a:schemeClr val="lt1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3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7" name="Google Shape;87;p23"/>
          <p:cNvSpPr txBox="1"/>
          <p:nvPr>
            <p:ph idx="2" type="body"/>
          </p:nvPr>
        </p:nvSpPr>
        <p:spPr>
          <a:xfrm>
            <a:off x="4842618" y="411958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esto + 1 Immagine">
  <p:cSld name="2_Testo + 1 Immagine"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4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0" name="Google Shape;90;p24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Google Shape;91;p24"/>
          <p:cNvSpPr txBox="1"/>
          <p:nvPr>
            <p:ph idx="3" type="body"/>
          </p:nvPr>
        </p:nvSpPr>
        <p:spPr>
          <a:xfrm>
            <a:off x="521506" y="1491857"/>
            <a:ext cx="37800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esto + 1 Immagine">
  <p:cSld name="1_Testo + 1 Immagine">
    <p:bg>
      <p:bgPr>
        <a:solidFill>
          <a:schemeClr val="l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5"/>
          <p:cNvSpPr txBox="1"/>
          <p:nvPr>
            <p:ph idx="1" type="body"/>
          </p:nvPr>
        </p:nvSpPr>
        <p:spPr>
          <a:xfrm>
            <a:off x="521506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4" name="Google Shape;94;p25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onne Txt + Img">
  <p:cSld name="3 colonne Txt + Img"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6"/>
          <p:cNvSpPr/>
          <p:nvPr>
            <p:ph idx="2" type="pic"/>
          </p:nvPr>
        </p:nvSpPr>
        <p:spPr>
          <a:xfrm>
            <a:off x="521506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7" name="Google Shape;97;p26"/>
          <p:cNvSpPr txBox="1"/>
          <p:nvPr>
            <p:ph idx="1" type="body"/>
          </p:nvPr>
        </p:nvSpPr>
        <p:spPr>
          <a:xfrm>
            <a:off x="521506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8" name="Google Shape;98;p26"/>
          <p:cNvSpPr/>
          <p:nvPr>
            <p:ph idx="3" type="pic"/>
          </p:nvPr>
        </p:nvSpPr>
        <p:spPr>
          <a:xfrm>
            <a:off x="3371928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9" name="Google Shape;99;p26"/>
          <p:cNvSpPr txBox="1"/>
          <p:nvPr>
            <p:ph idx="4" type="body"/>
          </p:nvPr>
        </p:nvSpPr>
        <p:spPr>
          <a:xfrm>
            <a:off x="3371928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0" name="Google Shape;100;p26"/>
          <p:cNvSpPr/>
          <p:nvPr>
            <p:ph idx="5" type="pic"/>
          </p:nvPr>
        </p:nvSpPr>
        <p:spPr>
          <a:xfrm>
            <a:off x="6193283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101" name="Google Shape;101;p26"/>
          <p:cNvSpPr txBox="1"/>
          <p:nvPr>
            <p:ph idx="6" type="body"/>
          </p:nvPr>
        </p:nvSpPr>
        <p:spPr>
          <a:xfrm>
            <a:off x="6193283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2" name="Google Shape;102;p26"/>
          <p:cNvSpPr txBox="1"/>
          <p:nvPr>
            <p:ph idx="7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pos="2114">
          <p15:clr>
            <a:srgbClr val="FBAE40"/>
          </p15:clr>
        </p15:guide>
        <p15:guide id="3" pos="185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329">
          <p15:clr>
            <a:srgbClr val="FBAE40"/>
          </p15:clr>
        </p15:guide>
        <p15:guide id="9" pos="3901">
          <p15:clr>
            <a:srgbClr val="FBAE40"/>
          </p15:clr>
        </p15:guide>
        <p15:guide id="10" pos="3662">
          <p15:clr>
            <a:srgbClr val="FBAE40"/>
          </p15:clr>
        </p15:guide>
        <p15:guide id="11" pos="5431">
          <p15:clr>
            <a:srgbClr val="FBAE40"/>
          </p15:clr>
        </p15:guide>
        <p15:guide id="12" orient="horz" pos="1620">
          <p15:clr>
            <a:srgbClr val="FBAE40"/>
          </p15:clr>
        </p15:guide>
        <p15:guide id="13" orient="horz" pos="70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Immagine">
  <p:cSld name="Titoletto + Immagine">
    <p:bg>
      <p:bgPr>
        <a:solidFill>
          <a:schemeClr val="l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7"/>
          <p:cNvSpPr/>
          <p:nvPr>
            <p:ph idx="2" type="pic"/>
          </p:nvPr>
        </p:nvSpPr>
        <p:spPr>
          <a:xfrm>
            <a:off x="521506" y="111323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5" name="Google Shape;105;p27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a + didascalia">
  <p:cSld name="Immagina + didascalia">
    <p:bg>
      <p:bgPr>
        <a:solidFill>
          <a:schemeClr val="lt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8"/>
          <p:cNvSpPr/>
          <p:nvPr>
            <p:ph idx="2" type="pic"/>
          </p:nvPr>
        </p:nvSpPr>
        <p:spPr>
          <a:xfrm>
            <a:off x="521507" y="41195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8" name="Google Shape;108;p28"/>
          <p:cNvSpPr txBox="1"/>
          <p:nvPr>
            <p:ph idx="1" type="body"/>
          </p:nvPr>
        </p:nvSpPr>
        <p:spPr>
          <a:xfrm>
            <a:off x="521506" y="4030274"/>
            <a:ext cx="8101500" cy="70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539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27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65" y="273845"/>
            <a:ext cx="78870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Verdana"/>
              <a:buNone/>
              <a:defRPr b="1" i="0" sz="3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65" y="1369222"/>
            <a:ext cx="78870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4191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492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365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3655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3655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3655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3655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3" name="Google Shape;53;p13"/>
          <p:cNvSpPr/>
          <p:nvPr/>
        </p:nvSpPr>
        <p:spPr>
          <a:xfrm>
            <a:off x="0" y="4653386"/>
            <a:ext cx="490200" cy="490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4" name="Google Shape;54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7586" y="4918659"/>
            <a:ext cx="252545" cy="18519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987435" y="4728420"/>
            <a:ext cx="1386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9"/>
          <p:cNvSpPr txBox="1"/>
          <p:nvPr/>
        </p:nvSpPr>
        <p:spPr>
          <a:xfrm>
            <a:off x="108857" y="75847"/>
            <a:ext cx="1813592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20016"/>
              </a:buClr>
              <a:buSzPts val="1000"/>
              <a:buFont typeface="Arial"/>
              <a:buChar char="•"/>
            </a:pPr>
            <a:r>
              <a:rPr b="1" i="0" lang="it" sz="1000" u="none" cap="none" strike="noStrike">
                <a:solidFill>
                  <a:srgbClr val="0058A0"/>
                </a:solidFill>
                <a:latin typeface="Verdana"/>
                <a:ea typeface="Verdana"/>
                <a:cs typeface="Verdana"/>
                <a:sym typeface="Verdana"/>
              </a:rPr>
              <a:t>Leggi la mappa che riassume le caratteristiche del racconto fantastico.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14" name="Google Shape;114;p29"/>
          <p:cNvGrpSpPr/>
          <p:nvPr/>
        </p:nvGrpSpPr>
        <p:grpSpPr>
          <a:xfrm>
            <a:off x="2363786" y="147625"/>
            <a:ext cx="1911325" cy="1538667"/>
            <a:chOff x="2154223" y="147625"/>
            <a:chExt cx="1911325" cy="1538667"/>
          </a:xfrm>
        </p:grpSpPr>
        <p:sp>
          <p:nvSpPr>
            <p:cNvPr id="115" name="Google Shape;115;p29"/>
            <p:cNvSpPr/>
            <p:nvPr/>
          </p:nvSpPr>
          <p:spPr>
            <a:xfrm>
              <a:off x="2154223" y="299192"/>
              <a:ext cx="1911325" cy="1387100"/>
            </a:xfrm>
            <a:prstGeom prst="roundRect">
              <a:avLst>
                <a:gd fmla="val 12433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È un testo narrativo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in cui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alcuni elementi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(fatti, luoghi o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personaggi) sono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immaginari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, cioè creati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con la fantasia, e non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potrebbero trovarsi o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accadere nella realtà.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6" name="Google Shape;116;p29"/>
            <p:cNvSpPr/>
            <p:nvPr/>
          </p:nvSpPr>
          <p:spPr>
            <a:xfrm>
              <a:off x="2336785" y="147625"/>
              <a:ext cx="968375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CHE COS’È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17" name="Google Shape;117;p29"/>
          <p:cNvGrpSpPr/>
          <p:nvPr/>
        </p:nvGrpSpPr>
        <p:grpSpPr>
          <a:xfrm>
            <a:off x="4484673" y="33902"/>
            <a:ext cx="2165683" cy="735505"/>
            <a:chOff x="4484673" y="33902"/>
            <a:chExt cx="2165683" cy="735505"/>
          </a:xfrm>
        </p:grpSpPr>
        <p:sp>
          <p:nvSpPr>
            <p:cNvPr id="118" name="Google Shape;118;p29"/>
            <p:cNvSpPr/>
            <p:nvPr/>
          </p:nvSpPr>
          <p:spPr>
            <a:xfrm>
              <a:off x="4484673" y="186682"/>
              <a:ext cx="2165683" cy="582725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Ha lo scopo di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stupire</a:t>
              </a:r>
              <a:r>
                <a:rPr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,</a:t>
              </a:r>
              <a:endParaRPr sz="1000">
                <a:latin typeface="Verdana"/>
                <a:ea typeface="Verdana"/>
                <a:cs typeface="Verdana"/>
                <a:sym typeface="Verdana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meravigliare</a:t>
              </a:r>
              <a:r>
                <a:rPr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,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far sognare </a:t>
              </a:r>
              <a:r>
                <a:rPr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e</a:t>
              </a:r>
              <a:r>
                <a:rPr lang="it" sz="1000">
                  <a:latin typeface="Verdana"/>
                  <a:ea typeface="Verdana"/>
                  <a:cs typeface="Verdana"/>
                  <a:sym typeface="Verdana"/>
                </a:rPr>
                <a:t>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divertire </a:t>
              </a:r>
              <a:r>
                <a:rPr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il lettore.</a:t>
              </a:r>
              <a:endParaRPr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9" name="Google Shape;119;p29"/>
            <p:cNvSpPr/>
            <p:nvPr/>
          </p:nvSpPr>
          <p:spPr>
            <a:xfrm>
              <a:off x="4667236" y="33902"/>
              <a:ext cx="698276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SCOPO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20" name="Google Shape;120;p29"/>
          <p:cNvGrpSpPr/>
          <p:nvPr/>
        </p:nvGrpSpPr>
        <p:grpSpPr>
          <a:xfrm>
            <a:off x="5679347" y="832273"/>
            <a:ext cx="2670168" cy="1215601"/>
            <a:chOff x="5679347" y="832273"/>
            <a:chExt cx="2670168" cy="1215601"/>
          </a:xfrm>
        </p:grpSpPr>
        <p:sp>
          <p:nvSpPr>
            <p:cNvPr id="121" name="Google Shape;121;p29"/>
            <p:cNvSpPr/>
            <p:nvPr/>
          </p:nvSpPr>
          <p:spPr>
            <a:xfrm>
              <a:off x="5679347" y="968926"/>
              <a:ext cx="2670168" cy="1078948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Possono essere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immaginari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,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inverosimili (ma anche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realistici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):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un dialogo tra oggetti parlanti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una magia compiuta da un mago o da una strega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un cane che vola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2" name="Google Shape;122;p29"/>
            <p:cNvSpPr/>
            <p:nvPr/>
          </p:nvSpPr>
          <p:spPr>
            <a:xfrm>
              <a:off x="5950810" y="832273"/>
              <a:ext cx="784906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FATTI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23" name="Google Shape;123;p29"/>
          <p:cNvGrpSpPr/>
          <p:nvPr/>
        </p:nvGrpSpPr>
        <p:grpSpPr>
          <a:xfrm>
            <a:off x="5726114" y="2230970"/>
            <a:ext cx="2623401" cy="1644744"/>
            <a:chOff x="5726114" y="2230970"/>
            <a:chExt cx="2623401" cy="1644744"/>
          </a:xfrm>
        </p:grpSpPr>
        <p:sp>
          <p:nvSpPr>
            <p:cNvPr id="124" name="Google Shape;124;p29"/>
            <p:cNvSpPr/>
            <p:nvPr/>
          </p:nvSpPr>
          <p:spPr>
            <a:xfrm>
              <a:off x="5726114" y="2344437"/>
              <a:ext cx="2623401" cy="1531277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Presenta sia personaggi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realistici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sia personaggi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fantastici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: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Char char="•"/>
              </a:pPr>
              <a:r>
                <a:rPr lang="it" sz="1000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oggetti viventi</a:t>
              </a:r>
              <a:endParaRPr sz="1000">
                <a:solidFill>
                  <a:srgbClr val="0059A1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Char char="•"/>
              </a:pPr>
              <a:r>
                <a:rPr lang="it" sz="1000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fiori e piante animati</a:t>
              </a:r>
              <a:endParaRPr sz="1000">
                <a:solidFill>
                  <a:srgbClr val="0059A1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Char char="•"/>
              </a:pPr>
              <a:r>
                <a:rPr lang="it" sz="1000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animali che parlano</a:t>
              </a:r>
              <a:endParaRPr sz="1000">
                <a:solidFill>
                  <a:srgbClr val="0059A1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Char char="•"/>
              </a:pPr>
              <a:r>
                <a:rPr lang="it" sz="1000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esseri umani e bambini eccezionali</a:t>
              </a:r>
              <a:endParaRPr sz="1000">
                <a:solidFill>
                  <a:srgbClr val="0059A1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Char char="•"/>
              </a:pPr>
              <a:r>
                <a:rPr lang="it" sz="1000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streghe</a:t>
              </a:r>
              <a:endParaRPr sz="1000">
                <a:solidFill>
                  <a:srgbClr val="0059A1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Char char="•"/>
              </a:pPr>
              <a:r>
                <a:rPr lang="it" sz="1000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creature immaginarie</a:t>
              </a:r>
              <a:endParaRPr sz="1000">
                <a:solidFill>
                  <a:srgbClr val="0059A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5" name="Google Shape;125;p29"/>
            <p:cNvSpPr/>
            <p:nvPr/>
          </p:nvSpPr>
          <p:spPr>
            <a:xfrm>
              <a:off x="5950809" y="2230970"/>
              <a:ext cx="1210086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PERSONAGGI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26" name="Google Shape;126;p29"/>
          <p:cNvGrpSpPr/>
          <p:nvPr/>
        </p:nvGrpSpPr>
        <p:grpSpPr>
          <a:xfrm>
            <a:off x="5016374" y="3920447"/>
            <a:ext cx="1633442" cy="652252"/>
            <a:chOff x="5707195" y="3642767"/>
            <a:chExt cx="1633442" cy="652252"/>
          </a:xfrm>
        </p:grpSpPr>
        <p:sp>
          <p:nvSpPr>
            <p:cNvPr id="127" name="Google Shape;127;p29"/>
            <p:cNvSpPr/>
            <p:nvPr/>
          </p:nvSpPr>
          <p:spPr>
            <a:xfrm>
              <a:off x="5707195" y="3786598"/>
              <a:ext cx="1633442" cy="50842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Si svolge in un tempo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8A0"/>
                  </a:solidFill>
                  <a:latin typeface="Verdana"/>
                  <a:ea typeface="Verdana"/>
                  <a:cs typeface="Verdana"/>
                  <a:sym typeface="Verdana"/>
                </a:rPr>
                <a:t>indeterminato.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8" name="Google Shape;128;p29"/>
            <p:cNvSpPr/>
            <p:nvPr/>
          </p:nvSpPr>
          <p:spPr>
            <a:xfrm>
              <a:off x="5931890" y="3642767"/>
              <a:ext cx="718466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TEMPO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129" name="Google Shape;129;p29"/>
          <p:cNvSpPr/>
          <p:nvPr/>
        </p:nvSpPr>
        <p:spPr>
          <a:xfrm>
            <a:off x="2499650" y="2129947"/>
            <a:ext cx="1639597" cy="441803"/>
          </a:xfrm>
          <a:prstGeom prst="roundRect">
            <a:avLst>
              <a:gd fmla="val 26161" name="adj"/>
            </a:avLst>
          </a:prstGeom>
          <a:solidFill>
            <a:srgbClr val="E20016"/>
          </a:solidFill>
          <a:ln cap="flat" cmpd="sng" w="25400">
            <a:solidFill>
              <a:srgbClr val="E200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IL RACCONTO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FANTASTICO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30" name="Google Shape;130;p29"/>
          <p:cNvGrpSpPr/>
          <p:nvPr/>
        </p:nvGrpSpPr>
        <p:grpSpPr>
          <a:xfrm>
            <a:off x="2289146" y="3507978"/>
            <a:ext cx="2060604" cy="1232750"/>
            <a:chOff x="2424070" y="3507978"/>
            <a:chExt cx="2060604" cy="1232750"/>
          </a:xfrm>
        </p:grpSpPr>
        <p:sp>
          <p:nvSpPr>
            <p:cNvPr id="131" name="Google Shape;131;p29"/>
            <p:cNvSpPr/>
            <p:nvPr/>
          </p:nvSpPr>
          <p:spPr>
            <a:xfrm>
              <a:off x="2424070" y="3672468"/>
              <a:ext cx="2060604" cy="106826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È ambientato in luoghi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realistici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o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immaginari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: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Char char="•"/>
              </a:pPr>
              <a:r>
                <a:rPr lang="it" sz="1000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castelli</a:t>
              </a:r>
              <a:endParaRPr sz="1000">
                <a:solidFill>
                  <a:srgbClr val="0059A1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Char char="•"/>
              </a:pPr>
              <a:r>
                <a:rPr lang="it" sz="1000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foreste</a:t>
              </a:r>
              <a:endParaRPr sz="1000">
                <a:solidFill>
                  <a:srgbClr val="0059A1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Char char="•"/>
              </a:pPr>
              <a:r>
                <a:rPr lang="it" sz="1000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case fatate</a:t>
              </a:r>
              <a:endParaRPr sz="1000">
                <a:solidFill>
                  <a:srgbClr val="0059A1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Char char="•"/>
              </a:pPr>
              <a:r>
                <a:rPr lang="it" sz="1000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scuole</a:t>
              </a:r>
              <a:endParaRPr sz="1000">
                <a:solidFill>
                  <a:srgbClr val="0059A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32" name="Google Shape;132;p29"/>
            <p:cNvSpPr/>
            <p:nvPr/>
          </p:nvSpPr>
          <p:spPr>
            <a:xfrm>
              <a:off x="2533475" y="3507978"/>
              <a:ext cx="788568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LUOGHI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cxnSp>
        <p:nvCxnSpPr>
          <p:cNvPr id="133" name="Google Shape;133;p29"/>
          <p:cNvCxnSpPr>
            <a:stCxn id="115" idx="2"/>
            <a:endCxn id="129" idx="0"/>
          </p:cNvCxnSpPr>
          <p:nvPr/>
        </p:nvCxnSpPr>
        <p:spPr>
          <a:xfrm>
            <a:off x="3319449" y="1686292"/>
            <a:ext cx="0" cy="4437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34" name="Google Shape;134;p29"/>
          <p:cNvCxnSpPr>
            <a:stCxn id="118" idx="2"/>
            <a:endCxn id="129" idx="3"/>
          </p:cNvCxnSpPr>
          <p:nvPr/>
        </p:nvCxnSpPr>
        <p:spPr>
          <a:xfrm flipH="1">
            <a:off x="4139215" y="769407"/>
            <a:ext cx="1428300" cy="15813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35" name="Google Shape;135;p29"/>
          <p:cNvCxnSpPr>
            <a:stCxn id="121" idx="1"/>
            <a:endCxn id="129" idx="3"/>
          </p:cNvCxnSpPr>
          <p:nvPr/>
        </p:nvCxnSpPr>
        <p:spPr>
          <a:xfrm flipH="1">
            <a:off x="4139147" y="1508400"/>
            <a:ext cx="1540200" cy="8424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36" name="Google Shape;136;p29"/>
          <p:cNvCxnSpPr>
            <a:stCxn id="124" idx="1"/>
            <a:endCxn id="129" idx="3"/>
          </p:cNvCxnSpPr>
          <p:nvPr/>
        </p:nvCxnSpPr>
        <p:spPr>
          <a:xfrm rot="10800000">
            <a:off x="4139114" y="2350776"/>
            <a:ext cx="1587000" cy="7593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37" name="Google Shape;137;p29"/>
          <p:cNvCxnSpPr>
            <a:stCxn id="127" idx="1"/>
            <a:endCxn id="129" idx="2"/>
          </p:cNvCxnSpPr>
          <p:nvPr/>
        </p:nvCxnSpPr>
        <p:spPr>
          <a:xfrm rot="10800000">
            <a:off x="3319574" y="2571889"/>
            <a:ext cx="1696800" cy="17466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38" name="Google Shape;138;p29"/>
          <p:cNvCxnSpPr>
            <a:stCxn id="131" idx="0"/>
            <a:endCxn id="129" idx="2"/>
          </p:cNvCxnSpPr>
          <p:nvPr/>
        </p:nvCxnSpPr>
        <p:spPr>
          <a:xfrm rot="10800000">
            <a:off x="3319448" y="2571768"/>
            <a:ext cx="0" cy="11007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Rosa Mondadori HubScuola">
      <a:dk1>
        <a:srgbClr val="000000"/>
      </a:dk1>
      <a:lt1>
        <a:srgbClr val="FFFFFF"/>
      </a:lt1>
      <a:dk2>
        <a:srgbClr val="FF9DB1"/>
      </a:dk2>
      <a:lt2>
        <a:srgbClr val="FFFFFF"/>
      </a:lt2>
      <a:accent1>
        <a:srgbClr val="FF5073"/>
      </a:accent1>
      <a:accent2>
        <a:srgbClr val="45CCCB"/>
      </a:accent2>
      <a:accent3>
        <a:srgbClr val="78BA4C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