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embeddedFontLst>
    <p:embeddedFont>
      <p:font typeface="Helvetica Neue" panose="02000503000000020004" pitchFamily="2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1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2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2" y="6020382"/>
            <a:ext cx="841111" cy="8411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Moltiplicazioni in colonna con il cambio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7" y="3855458"/>
            <a:ext cx="3240007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6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0"/>
            <a:ext cx="5040002" cy="5759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2" y="6359869"/>
            <a:ext cx="3234013" cy="421511"/>
            <a:chOff x="-2" y="-1"/>
            <a:chExt cx="3234011" cy="421509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11" cy="42150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11" cy="3352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2" y="6020382"/>
            <a:ext cx="841111" cy="8411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59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9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689695" y="1592502"/>
            <a:ext cx="5364309" cy="1"/>
          </a:xfrm>
          <a:custGeom>
            <a:avLst/>
            <a:gdLst/>
            <a:ahLst/>
            <a:cxnLst/>
            <a:rect l="l" t="t" r="r" b="b"/>
            <a:pathLst>
              <a:path w="21600" h="1200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r>
              <a:rPr lang="en-US" sz="38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con il cambio</a:t>
            </a:r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1070325" y="17442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800"/>
              <a:buFont typeface="Verdana"/>
              <a:buNone/>
            </a:pPr>
            <a: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</a:t>
            </a:r>
            <a:b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le moltiplicazioni </a:t>
            </a:r>
            <a:b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 colonna</a:t>
            </a:r>
            <a:endParaRPr sz="1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con il cambio</a:t>
            </a:r>
            <a:endParaRPr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PER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rgbClr val="0096FF"/>
                </a:solidFill>
              </a:rPr>
              <a:t>5</a:t>
            </a:r>
            <a:r>
              <a:rPr lang="en-US">
                <a:solidFill>
                  <a:schemeClr val="accent1"/>
                </a:solidFill>
              </a:rPr>
              <a:t> x </a:t>
            </a:r>
            <a:r>
              <a:rPr lang="en-US" sz="2400" b="1">
                <a:solidFill>
                  <a:srgbClr val="0096FF"/>
                </a:solidFill>
              </a:rPr>
              <a:t>5 </a:t>
            </a:r>
            <a:r>
              <a:rPr lang="en-US">
                <a:solidFill>
                  <a:schemeClr val="accent1"/>
                </a:solidFill>
              </a:rPr>
              <a:t>FA 25, CIOÈ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2 DA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chemeClr val="accent1"/>
                </a:solidFill>
              </a:rPr>
              <a:t>E</a:t>
            </a:r>
            <a:r>
              <a:rPr lang="en-US" sz="2400" b="1">
                <a:solidFill>
                  <a:srgbClr val="0096FF"/>
                </a:solidFill>
              </a:rPr>
              <a:t> 5 U</a:t>
            </a:r>
            <a:endParaRPr/>
          </a:p>
        </p:txBody>
      </p:sp>
      <p:grpSp>
        <p:nvGrpSpPr>
          <p:cNvPr id="219" name="Google Shape;219;p27"/>
          <p:cNvGrpSpPr/>
          <p:nvPr/>
        </p:nvGrpSpPr>
        <p:grpSpPr>
          <a:xfrm>
            <a:off x="3708396" y="1523997"/>
            <a:ext cx="4340529" cy="4902408"/>
            <a:chOff x="-3" y="-2"/>
            <a:chExt cx="4340527" cy="4902406"/>
          </a:xfrm>
        </p:grpSpPr>
        <p:grpSp>
          <p:nvGrpSpPr>
            <p:cNvPr id="220" name="Google Shape;220;p27"/>
            <p:cNvGrpSpPr/>
            <p:nvPr/>
          </p:nvGrpSpPr>
          <p:grpSpPr>
            <a:xfrm>
              <a:off x="-3" y="-2"/>
              <a:ext cx="4340527" cy="4902406"/>
              <a:chOff x="-2" y="-1"/>
              <a:chExt cx="4340525" cy="4902404"/>
            </a:xfrm>
          </p:grpSpPr>
          <p:grpSp>
            <p:nvGrpSpPr>
              <p:cNvPr id="221" name="Google Shape;221;p27"/>
              <p:cNvGrpSpPr/>
              <p:nvPr/>
            </p:nvGrpSpPr>
            <p:grpSpPr>
              <a:xfrm>
                <a:off x="-2" y="-1"/>
                <a:ext cx="4340525" cy="4902404"/>
                <a:chOff x="-1" y="-1"/>
                <a:chExt cx="4340523" cy="4902403"/>
              </a:xfrm>
            </p:grpSpPr>
            <p:sp>
              <p:nvSpPr>
                <p:cNvPr id="222" name="Google Shape;222;p27"/>
                <p:cNvSpPr txBox="1"/>
                <p:nvPr/>
              </p:nvSpPr>
              <p:spPr>
                <a:xfrm>
                  <a:off x="-1" y="-1"/>
                  <a:ext cx="4340523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pic>
              <p:nvPicPr>
                <p:cNvPr id="223" name="Google Shape;223;p27" descr="Schermata 2021-05-05 alle 06.49.30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725735" y="871636"/>
                  <a:ext cx="3514002" cy="403076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224" name="Google Shape;224;p27"/>
              <p:cNvSpPr txBox="1"/>
              <p:nvPr/>
            </p:nvSpPr>
            <p:spPr>
              <a:xfrm>
                <a:off x="1479143" y="23146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25" name="Google Shape;225;p27"/>
              <p:cNvSpPr txBox="1"/>
              <p:nvPr/>
            </p:nvSpPr>
            <p:spPr>
              <a:xfrm>
                <a:off x="2584044" y="2314606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26" name="Google Shape;226;p27"/>
              <p:cNvSpPr txBox="1"/>
              <p:nvPr/>
            </p:nvSpPr>
            <p:spPr>
              <a:xfrm>
                <a:off x="2584044" y="30131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</p:grpSp>
        <p:sp>
          <p:nvSpPr>
            <p:cNvPr id="227" name="Google Shape;227;p27"/>
            <p:cNvSpPr/>
            <p:nvPr/>
          </p:nvSpPr>
          <p:spPr>
            <a:xfrm>
              <a:off x="2500281" y="2448619"/>
              <a:ext cx="643336" cy="1323679"/>
            </a:xfrm>
            <a:prstGeom prst="roundRect">
              <a:avLst>
                <a:gd name="adj" fmla="val 29611"/>
              </a:avLst>
            </a:prstGeom>
            <a:noFill/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8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</a:t>
            </a:r>
            <a:r>
              <a:rPr lang="en-US">
                <a:solidFill>
                  <a:srgbClr val="0096FF"/>
                </a:solidFill>
              </a:rPr>
              <a:t> 5 </a:t>
            </a:r>
            <a:r>
              <a:rPr lang="en-US" sz="2400" b="1">
                <a:solidFill>
                  <a:schemeClr val="accent1"/>
                </a:solidFill>
              </a:rPr>
              <a:t>NELLA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COLONNA DELLE</a:t>
            </a:r>
            <a:r>
              <a:rPr lang="en-US">
                <a:solidFill>
                  <a:srgbClr val="0096FF"/>
                </a:solidFill>
              </a:rPr>
              <a:t> U 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RIPORTA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2 DECINE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NELLA COLONNA DELLE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33" name="Google Shape;233;p28"/>
          <p:cNvGrpSpPr/>
          <p:nvPr/>
        </p:nvGrpSpPr>
        <p:grpSpPr>
          <a:xfrm>
            <a:off x="3708397" y="1523995"/>
            <a:ext cx="4340528" cy="4902410"/>
            <a:chOff x="-2" y="-4"/>
            <a:chExt cx="4340527" cy="4902409"/>
          </a:xfrm>
        </p:grpSpPr>
        <p:grpSp>
          <p:nvGrpSpPr>
            <p:cNvPr id="234" name="Google Shape;234;p28"/>
            <p:cNvGrpSpPr/>
            <p:nvPr/>
          </p:nvGrpSpPr>
          <p:grpSpPr>
            <a:xfrm>
              <a:off x="-2" y="-4"/>
              <a:ext cx="4340527" cy="4902409"/>
              <a:chOff x="-1" y="-3"/>
              <a:chExt cx="4340526" cy="4902408"/>
            </a:xfrm>
          </p:grpSpPr>
          <p:grpSp>
            <p:nvGrpSpPr>
              <p:cNvPr id="235" name="Google Shape;235;p28"/>
              <p:cNvGrpSpPr/>
              <p:nvPr/>
            </p:nvGrpSpPr>
            <p:grpSpPr>
              <a:xfrm>
                <a:off x="-1" y="-3"/>
                <a:ext cx="4340526" cy="4902408"/>
                <a:chOff x="0" y="-2"/>
                <a:chExt cx="4340525" cy="4902406"/>
              </a:xfrm>
            </p:grpSpPr>
            <p:grpSp>
              <p:nvGrpSpPr>
                <p:cNvPr id="236" name="Google Shape;236;p28"/>
                <p:cNvGrpSpPr/>
                <p:nvPr/>
              </p:nvGrpSpPr>
              <p:grpSpPr>
                <a:xfrm>
                  <a:off x="0" y="-2"/>
                  <a:ext cx="4340525" cy="4902406"/>
                  <a:chOff x="0" y="-1"/>
                  <a:chExt cx="4340524" cy="4902405"/>
                </a:xfrm>
              </p:grpSpPr>
              <p:sp>
                <p:nvSpPr>
                  <p:cNvPr id="237" name="Google Shape;237;p28"/>
                  <p:cNvSpPr txBox="1"/>
                  <p:nvPr/>
                </p:nvSpPr>
                <p:spPr>
                  <a:xfrm>
                    <a:off x="0" y="-1"/>
                    <a:ext cx="4340524" cy="85339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675" tIns="45675" rIns="45675" bIns="45675" anchor="t" anchorCtr="0">
                    <a:sp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FF2600"/>
                      </a:buClr>
                      <a:buSzPts val="5000"/>
                      <a:buFont typeface="Verdana"/>
                      <a:buNone/>
                    </a:pPr>
                    <a:r>
                      <a:rPr lang="en-US" sz="5000" b="1" i="0" u="none" strike="noStrike" cap="none">
                        <a:solidFill>
                          <a:srgbClr val="FF2600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1</a:t>
                    </a:r>
                    <a:r>
                      <a:rPr lang="en-US" sz="5000" b="1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5</a:t>
                    </a:r>
                    <a:r>
                      <a:rPr lang="en-US" sz="5000" b="0" i="0" u="none" strike="noStrike" cap="none">
                        <a:solidFill>
                          <a:srgbClr val="000000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 x </a:t>
                    </a:r>
                    <a:r>
                      <a:rPr lang="en-US" sz="5000" b="1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5</a:t>
                    </a:r>
                    <a:endParaRPr/>
                  </a:p>
                </p:txBody>
              </p:sp>
              <p:pic>
                <p:nvPicPr>
                  <p:cNvPr id="238" name="Google Shape;238;p28" descr="Schermata 2021-05-05 alle 06.49.30.png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/>
                  <a:stretch/>
                </p:blipFill>
                <p:spPr>
                  <a:xfrm>
                    <a:off x="725735" y="871636"/>
                    <a:ext cx="3514003" cy="403076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239" name="Google Shape;239;p28"/>
                <p:cNvSpPr txBox="1"/>
                <p:nvPr/>
              </p:nvSpPr>
              <p:spPr>
                <a:xfrm>
                  <a:off x="1479144" y="2314607"/>
                  <a:ext cx="491685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endParaRPr/>
                </a:p>
              </p:txBody>
            </p:sp>
            <p:sp>
              <p:nvSpPr>
                <p:cNvPr id="240" name="Google Shape;240;p28"/>
                <p:cNvSpPr txBox="1"/>
                <p:nvPr/>
              </p:nvSpPr>
              <p:spPr>
                <a:xfrm>
                  <a:off x="2584045" y="2314607"/>
                  <a:ext cx="491685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241" name="Google Shape;241;p28"/>
                <p:cNvSpPr txBox="1"/>
                <p:nvPr/>
              </p:nvSpPr>
              <p:spPr>
                <a:xfrm>
                  <a:off x="2584045" y="3013107"/>
                  <a:ext cx="491685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sp>
              <p:nvSpPr>
                <p:cNvPr id="242" name="Google Shape;242;p28"/>
                <p:cNvSpPr txBox="1"/>
                <p:nvPr/>
              </p:nvSpPr>
              <p:spPr>
                <a:xfrm>
                  <a:off x="2584045" y="3737008"/>
                  <a:ext cx="491685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</p:grpSp>
          <p:sp>
            <p:nvSpPr>
              <p:cNvPr id="243" name="Google Shape;243;p28"/>
              <p:cNvSpPr/>
              <p:nvPr/>
            </p:nvSpPr>
            <p:spPr>
              <a:xfrm>
                <a:off x="2500282" y="2448619"/>
                <a:ext cx="643336" cy="1323680"/>
              </a:xfrm>
              <a:prstGeom prst="roundRect">
                <a:avLst>
                  <a:gd name="adj" fmla="val 29611"/>
                </a:avLst>
              </a:prstGeom>
              <a:noFill/>
              <a:ln w="25400" cap="flat" cmpd="sng">
                <a:solidFill>
                  <a:srgbClr val="0096FF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381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45700" tIns="45700" rIns="45700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Helvetica Neue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sp>
          <p:nvSpPr>
            <p:cNvPr id="244" name="Google Shape;244;p28"/>
            <p:cNvSpPr txBox="1"/>
            <p:nvPr/>
          </p:nvSpPr>
          <p:spPr>
            <a:xfrm>
              <a:off x="1136243" y="1768506"/>
              <a:ext cx="750485" cy="624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+2</a:t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>
                <a:solidFill>
                  <a:srgbClr val="FF2600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PER LE</a:t>
            </a:r>
            <a:r>
              <a:rPr lang="en-US">
                <a:solidFill>
                  <a:srgbClr val="FF2600"/>
                </a:solidFill>
              </a:rPr>
              <a:t> DECINE</a:t>
            </a:r>
            <a:endParaRPr/>
          </a:p>
        </p:txBody>
      </p:sp>
      <p:grpSp>
        <p:nvGrpSpPr>
          <p:cNvPr id="250" name="Google Shape;250;p29"/>
          <p:cNvGrpSpPr/>
          <p:nvPr/>
        </p:nvGrpSpPr>
        <p:grpSpPr>
          <a:xfrm>
            <a:off x="3708396" y="1523997"/>
            <a:ext cx="4340529" cy="4902408"/>
            <a:chOff x="-3" y="-2"/>
            <a:chExt cx="4340527" cy="4902406"/>
          </a:xfrm>
        </p:grpSpPr>
        <p:grpSp>
          <p:nvGrpSpPr>
            <p:cNvPr id="251" name="Google Shape;251;p29"/>
            <p:cNvGrpSpPr/>
            <p:nvPr/>
          </p:nvGrpSpPr>
          <p:grpSpPr>
            <a:xfrm>
              <a:off x="-3" y="-2"/>
              <a:ext cx="4340527" cy="4902406"/>
              <a:chOff x="-2" y="-1"/>
              <a:chExt cx="4340525" cy="4902404"/>
            </a:xfrm>
          </p:grpSpPr>
          <p:grpSp>
            <p:nvGrpSpPr>
              <p:cNvPr id="252" name="Google Shape;252;p29"/>
              <p:cNvGrpSpPr/>
              <p:nvPr/>
            </p:nvGrpSpPr>
            <p:grpSpPr>
              <a:xfrm>
                <a:off x="-2" y="-1"/>
                <a:ext cx="4340525" cy="4902404"/>
                <a:chOff x="-1" y="-1"/>
                <a:chExt cx="4340523" cy="4902403"/>
              </a:xfrm>
            </p:grpSpPr>
            <p:sp>
              <p:nvSpPr>
                <p:cNvPr id="253" name="Google Shape;253;p29"/>
                <p:cNvSpPr txBox="1"/>
                <p:nvPr/>
              </p:nvSpPr>
              <p:spPr>
                <a:xfrm>
                  <a:off x="-1" y="-1"/>
                  <a:ext cx="4340523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pic>
              <p:nvPicPr>
                <p:cNvPr id="254" name="Google Shape;254;p29" descr="Schermata 2021-05-05 alle 06.49.30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725735" y="871636"/>
                  <a:ext cx="3514002" cy="403076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255" name="Google Shape;255;p29"/>
              <p:cNvSpPr txBox="1"/>
              <p:nvPr/>
            </p:nvSpPr>
            <p:spPr>
              <a:xfrm>
                <a:off x="1479143" y="23146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56" name="Google Shape;256;p29"/>
              <p:cNvSpPr txBox="1"/>
              <p:nvPr/>
            </p:nvSpPr>
            <p:spPr>
              <a:xfrm>
                <a:off x="2584044" y="2314606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57" name="Google Shape;257;p29"/>
              <p:cNvSpPr txBox="1"/>
              <p:nvPr/>
            </p:nvSpPr>
            <p:spPr>
              <a:xfrm>
                <a:off x="2584044" y="30131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58" name="Google Shape;258;p29"/>
              <p:cNvSpPr txBox="1"/>
              <p:nvPr/>
            </p:nvSpPr>
            <p:spPr>
              <a:xfrm>
                <a:off x="2584044" y="37370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</p:grpSp>
        <p:sp>
          <p:nvSpPr>
            <p:cNvPr id="259" name="Google Shape;259;p29"/>
            <p:cNvSpPr txBox="1"/>
            <p:nvPr/>
          </p:nvSpPr>
          <p:spPr>
            <a:xfrm>
              <a:off x="1136243" y="1768506"/>
              <a:ext cx="750485" cy="624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+2</a:t>
              </a:r>
              <a:endParaRPr/>
            </a:p>
          </p:txBody>
        </p:sp>
      </p:grpSp>
      <p:sp>
        <p:nvSpPr>
          <p:cNvPr id="260" name="Google Shape;260;p29"/>
          <p:cNvSpPr/>
          <p:nvPr/>
        </p:nvSpPr>
        <p:spPr>
          <a:xfrm rot="-3660000">
            <a:off x="5759770" y="3576539"/>
            <a:ext cx="567967" cy="2166452"/>
          </a:xfrm>
          <a:prstGeom prst="roundRect">
            <a:avLst>
              <a:gd name="adj" fmla="val 33156"/>
            </a:avLst>
          </a:prstGeom>
          <a:noFill/>
          <a:ln w="254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rgbClr val="0096FF"/>
                </a:solidFill>
              </a:rPr>
              <a:t>5</a:t>
            </a:r>
            <a:r>
              <a:rPr lang="en-US">
                <a:solidFill>
                  <a:schemeClr val="accent1"/>
                </a:solidFill>
              </a:rPr>
              <a:t> x </a:t>
            </a:r>
            <a:r>
              <a:rPr lang="en-US">
                <a:solidFill>
                  <a:srgbClr val="FF2600"/>
                </a:solidFill>
              </a:rPr>
              <a:t> 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chemeClr val="accent1"/>
                </a:solidFill>
              </a:rPr>
              <a:t>FA 5, AGGIUNGI LE </a:t>
            </a:r>
            <a:r>
              <a:rPr lang="en-US">
                <a:solidFill>
                  <a:srgbClr val="FF2600"/>
                </a:solidFill>
              </a:rPr>
              <a:t>2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DECINE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chemeClr val="accent1"/>
                </a:solidFill>
              </a:rPr>
              <a:t>CHE HAI RIPORTATO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</a:t>
            </a:r>
            <a:r>
              <a:rPr lang="en-US">
                <a:solidFill>
                  <a:srgbClr val="FF2600"/>
                </a:solidFill>
              </a:rPr>
              <a:t>7</a:t>
            </a:r>
            <a:r>
              <a:rPr lang="en-US" sz="2400" b="1">
                <a:solidFill>
                  <a:schemeClr val="accent1"/>
                </a:solidFill>
              </a:rPr>
              <a:t>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66" name="Google Shape;266;p30"/>
          <p:cNvGrpSpPr/>
          <p:nvPr/>
        </p:nvGrpSpPr>
        <p:grpSpPr>
          <a:xfrm>
            <a:off x="3708396" y="1523997"/>
            <a:ext cx="4340529" cy="4902408"/>
            <a:chOff x="-3" y="-2"/>
            <a:chExt cx="4340527" cy="4902406"/>
          </a:xfrm>
        </p:grpSpPr>
        <p:grpSp>
          <p:nvGrpSpPr>
            <p:cNvPr id="267" name="Google Shape;267;p30"/>
            <p:cNvGrpSpPr/>
            <p:nvPr/>
          </p:nvGrpSpPr>
          <p:grpSpPr>
            <a:xfrm>
              <a:off x="-3" y="-2"/>
              <a:ext cx="4340527" cy="4902406"/>
              <a:chOff x="-2" y="-1"/>
              <a:chExt cx="4340525" cy="4902404"/>
            </a:xfrm>
          </p:grpSpPr>
          <p:grpSp>
            <p:nvGrpSpPr>
              <p:cNvPr id="268" name="Google Shape;268;p30"/>
              <p:cNvGrpSpPr/>
              <p:nvPr/>
            </p:nvGrpSpPr>
            <p:grpSpPr>
              <a:xfrm>
                <a:off x="-2" y="-1"/>
                <a:ext cx="4340525" cy="4902404"/>
                <a:chOff x="-1" y="-1"/>
                <a:chExt cx="4340523" cy="4902403"/>
              </a:xfrm>
            </p:grpSpPr>
            <p:sp>
              <p:nvSpPr>
                <p:cNvPr id="269" name="Google Shape;269;p30"/>
                <p:cNvSpPr txBox="1"/>
                <p:nvPr/>
              </p:nvSpPr>
              <p:spPr>
                <a:xfrm>
                  <a:off x="-1" y="-1"/>
                  <a:ext cx="4340523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pic>
              <p:nvPicPr>
                <p:cNvPr id="270" name="Google Shape;270;p30" descr="Schermata 2021-05-05 alle 06.49.30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725735" y="871636"/>
                  <a:ext cx="3514002" cy="403076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271" name="Google Shape;271;p30"/>
              <p:cNvSpPr txBox="1"/>
              <p:nvPr/>
            </p:nvSpPr>
            <p:spPr>
              <a:xfrm>
                <a:off x="1479143" y="23146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272" name="Google Shape;272;p30"/>
              <p:cNvSpPr txBox="1"/>
              <p:nvPr/>
            </p:nvSpPr>
            <p:spPr>
              <a:xfrm>
                <a:off x="2584044" y="2314606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73" name="Google Shape;273;p30"/>
              <p:cNvSpPr txBox="1"/>
              <p:nvPr/>
            </p:nvSpPr>
            <p:spPr>
              <a:xfrm>
                <a:off x="2584044" y="30131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74" name="Google Shape;274;p30"/>
              <p:cNvSpPr txBox="1"/>
              <p:nvPr/>
            </p:nvSpPr>
            <p:spPr>
              <a:xfrm>
                <a:off x="2584044" y="37370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275" name="Google Shape;275;p30"/>
              <p:cNvSpPr txBox="1"/>
              <p:nvPr/>
            </p:nvSpPr>
            <p:spPr>
              <a:xfrm>
                <a:off x="1479143" y="3737007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7</a:t>
                </a:r>
                <a:endParaRPr/>
              </a:p>
            </p:txBody>
          </p:sp>
        </p:grpSp>
        <p:sp>
          <p:nvSpPr>
            <p:cNvPr id="276" name="Google Shape;276;p30"/>
            <p:cNvSpPr txBox="1"/>
            <p:nvPr/>
          </p:nvSpPr>
          <p:spPr>
            <a:xfrm>
              <a:off x="1136243" y="1768506"/>
              <a:ext cx="750485" cy="624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+2</a:t>
              </a:r>
              <a:endParaRPr/>
            </a:p>
          </p:txBody>
        </p:sp>
      </p:grpSp>
      <p:sp>
        <p:nvSpPr>
          <p:cNvPr id="277" name="Google Shape;277;p30"/>
          <p:cNvSpPr/>
          <p:nvPr/>
        </p:nvSpPr>
        <p:spPr>
          <a:xfrm rot="-3660000">
            <a:off x="5759770" y="3580412"/>
            <a:ext cx="567967" cy="2166452"/>
          </a:xfrm>
          <a:prstGeom prst="roundRect">
            <a:avLst>
              <a:gd name="adj" fmla="val 33156"/>
            </a:avLst>
          </a:prstGeom>
          <a:noFill/>
          <a:ln w="254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</a:t>
            </a:r>
            <a:r>
              <a:rPr lang="en-US">
                <a:solidFill>
                  <a:schemeClr val="accent3"/>
                </a:solidFill>
              </a:rPr>
              <a:t>12</a:t>
            </a:r>
            <a:r>
              <a:rPr lang="en-US" sz="2400" b="1">
                <a:solidFill>
                  <a:schemeClr val="accent1"/>
                </a:solidFill>
              </a:rPr>
              <a:t> PER </a:t>
            </a:r>
            <a:r>
              <a:rPr lang="en-US">
                <a:solidFill>
                  <a:schemeClr val="accent4"/>
                </a:solidFill>
              </a:rPr>
              <a:t>5</a:t>
            </a:r>
            <a:endParaRPr/>
          </a:p>
        </p:txBody>
      </p:sp>
      <p:sp>
        <p:nvSpPr>
          <p:cNvPr id="122" name="Google Shape;122;p19"/>
          <p:cNvSpPr txBox="1"/>
          <p:nvPr/>
        </p:nvSpPr>
        <p:spPr>
          <a:xfrm>
            <a:off x="3873494" y="2881651"/>
            <a:ext cx="4340520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12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x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28" name="Google Shape;128;p20"/>
          <p:cNvGrpSpPr/>
          <p:nvPr/>
        </p:nvGrpSpPr>
        <p:grpSpPr>
          <a:xfrm>
            <a:off x="3708397" y="1524000"/>
            <a:ext cx="4340524" cy="4902403"/>
            <a:chOff x="-2" y="0"/>
            <a:chExt cx="4340523" cy="4902402"/>
          </a:xfrm>
        </p:grpSpPr>
        <p:grpSp>
          <p:nvGrpSpPr>
            <p:cNvPr id="129" name="Google Shape;129;p20"/>
            <p:cNvGrpSpPr/>
            <p:nvPr/>
          </p:nvGrpSpPr>
          <p:grpSpPr>
            <a:xfrm>
              <a:off x="-2" y="0"/>
              <a:ext cx="4340523" cy="4902402"/>
              <a:chOff x="-1" y="0"/>
              <a:chExt cx="4340522" cy="4902401"/>
            </a:xfrm>
          </p:grpSpPr>
          <p:sp>
            <p:nvSpPr>
              <p:cNvPr id="130" name="Google Shape;130;p20"/>
              <p:cNvSpPr txBox="1"/>
              <p:nvPr/>
            </p:nvSpPr>
            <p:spPr>
              <a:xfrm>
                <a:off x="-1" y="0"/>
                <a:ext cx="4340522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pic>
            <p:nvPicPr>
              <p:cNvPr id="131" name="Google Shape;131;p20" descr="Schermata 2021-05-05 alle 06.49.3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25735" y="871636"/>
                <a:ext cx="3514001" cy="40307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32" name="Google Shape;132;p20"/>
            <p:cNvSpPr txBox="1"/>
            <p:nvPr/>
          </p:nvSpPr>
          <p:spPr>
            <a:xfrm>
              <a:off x="1479143" y="2314606"/>
              <a:ext cx="491685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133" name="Google Shape;133;p20"/>
            <p:cNvSpPr txBox="1"/>
            <p:nvPr/>
          </p:nvSpPr>
          <p:spPr>
            <a:xfrm>
              <a:off x="2584043" y="23146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  <p:sp>
          <p:nvSpPr>
            <p:cNvPr id="134" name="Google Shape;134;p20"/>
            <p:cNvSpPr txBox="1"/>
            <p:nvPr/>
          </p:nvSpPr>
          <p:spPr>
            <a:xfrm>
              <a:off x="2584043" y="3013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PER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rgbClr val="0096FF"/>
                </a:solidFill>
              </a:rPr>
              <a:t>2</a:t>
            </a:r>
            <a:r>
              <a:rPr lang="en-US">
                <a:solidFill>
                  <a:schemeClr val="accent1"/>
                </a:solidFill>
              </a:rPr>
              <a:t> x </a:t>
            </a:r>
            <a:r>
              <a:rPr lang="en-US" sz="2400" b="1">
                <a:solidFill>
                  <a:srgbClr val="0096FF"/>
                </a:solidFill>
              </a:rPr>
              <a:t>5 </a:t>
            </a:r>
            <a:r>
              <a:rPr lang="en-US">
                <a:solidFill>
                  <a:schemeClr val="accent1"/>
                </a:solidFill>
              </a:rPr>
              <a:t>FA 10, CIOÈ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1 DA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chemeClr val="accent1"/>
                </a:solidFill>
              </a:rPr>
              <a:t>E</a:t>
            </a:r>
            <a:r>
              <a:rPr lang="en-US" sz="2400" b="1">
                <a:solidFill>
                  <a:srgbClr val="0096FF"/>
                </a:solidFill>
              </a:rPr>
              <a:t> 0 U</a:t>
            </a:r>
            <a:endParaRPr/>
          </a:p>
        </p:txBody>
      </p:sp>
      <p:grpSp>
        <p:nvGrpSpPr>
          <p:cNvPr id="140" name="Google Shape;140;p21"/>
          <p:cNvGrpSpPr/>
          <p:nvPr/>
        </p:nvGrpSpPr>
        <p:grpSpPr>
          <a:xfrm>
            <a:off x="3708396" y="1523997"/>
            <a:ext cx="4340529" cy="4902408"/>
            <a:chOff x="-3" y="-2"/>
            <a:chExt cx="4340527" cy="4902406"/>
          </a:xfrm>
        </p:grpSpPr>
        <p:grpSp>
          <p:nvGrpSpPr>
            <p:cNvPr id="141" name="Google Shape;141;p21"/>
            <p:cNvGrpSpPr/>
            <p:nvPr/>
          </p:nvGrpSpPr>
          <p:grpSpPr>
            <a:xfrm>
              <a:off x="-3" y="-2"/>
              <a:ext cx="4340527" cy="4902406"/>
              <a:chOff x="-2" y="-1"/>
              <a:chExt cx="4340525" cy="4902404"/>
            </a:xfrm>
          </p:grpSpPr>
          <p:grpSp>
            <p:nvGrpSpPr>
              <p:cNvPr id="142" name="Google Shape;142;p21"/>
              <p:cNvGrpSpPr/>
              <p:nvPr/>
            </p:nvGrpSpPr>
            <p:grpSpPr>
              <a:xfrm>
                <a:off x="-2" y="-1"/>
                <a:ext cx="4340525" cy="4902404"/>
                <a:chOff x="-1" y="-1"/>
                <a:chExt cx="4340523" cy="4902403"/>
              </a:xfrm>
            </p:grpSpPr>
            <p:sp>
              <p:nvSpPr>
                <p:cNvPr id="143" name="Google Shape;143;p21"/>
                <p:cNvSpPr txBox="1"/>
                <p:nvPr/>
              </p:nvSpPr>
              <p:spPr>
                <a:xfrm>
                  <a:off x="-1" y="-1"/>
                  <a:ext cx="4340523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pic>
              <p:nvPicPr>
                <p:cNvPr id="144" name="Google Shape;144;p21" descr="Schermata 2021-05-05 alle 06.49.30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725735" y="871636"/>
                  <a:ext cx="3514002" cy="403076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45" name="Google Shape;145;p21"/>
              <p:cNvSpPr txBox="1"/>
              <p:nvPr/>
            </p:nvSpPr>
            <p:spPr>
              <a:xfrm>
                <a:off x="1479143" y="23146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46" name="Google Shape;146;p21"/>
              <p:cNvSpPr txBox="1"/>
              <p:nvPr/>
            </p:nvSpPr>
            <p:spPr>
              <a:xfrm>
                <a:off x="2584044" y="2314606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47" name="Google Shape;147;p21"/>
              <p:cNvSpPr txBox="1"/>
              <p:nvPr/>
            </p:nvSpPr>
            <p:spPr>
              <a:xfrm>
                <a:off x="2584044" y="30131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</p:grpSp>
        <p:sp>
          <p:nvSpPr>
            <p:cNvPr id="148" name="Google Shape;148;p21"/>
            <p:cNvSpPr/>
            <p:nvPr/>
          </p:nvSpPr>
          <p:spPr>
            <a:xfrm>
              <a:off x="2500281" y="2410519"/>
              <a:ext cx="643336" cy="1323679"/>
            </a:xfrm>
            <a:prstGeom prst="roundRect">
              <a:avLst>
                <a:gd name="adj" fmla="val 29611"/>
              </a:avLst>
            </a:prstGeom>
            <a:noFill/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</a:t>
            </a:r>
            <a:r>
              <a:rPr lang="en-US">
                <a:solidFill>
                  <a:srgbClr val="0096FF"/>
                </a:solidFill>
              </a:rPr>
              <a:t> 0 </a:t>
            </a:r>
            <a:r>
              <a:rPr lang="en-US" sz="2400" b="1">
                <a:solidFill>
                  <a:schemeClr val="accent1"/>
                </a:solidFill>
              </a:rPr>
              <a:t>NELLA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COLONNA DELLE</a:t>
            </a:r>
            <a:r>
              <a:rPr lang="en-US">
                <a:solidFill>
                  <a:srgbClr val="0096FF"/>
                </a:solidFill>
              </a:rPr>
              <a:t> U </a:t>
            </a:r>
            <a:endParaRPr>
              <a:solidFill>
                <a:srgbClr val="0096FF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RIPORTA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1 DECINA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NELLA COLONNA DELLE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54" name="Google Shape;154;p22"/>
          <p:cNvGrpSpPr/>
          <p:nvPr/>
        </p:nvGrpSpPr>
        <p:grpSpPr>
          <a:xfrm>
            <a:off x="3708396" y="1523997"/>
            <a:ext cx="4340529" cy="4902408"/>
            <a:chOff x="-3" y="-2"/>
            <a:chExt cx="4340527" cy="4902406"/>
          </a:xfrm>
        </p:grpSpPr>
        <p:grpSp>
          <p:nvGrpSpPr>
            <p:cNvPr id="155" name="Google Shape;155;p22"/>
            <p:cNvGrpSpPr/>
            <p:nvPr/>
          </p:nvGrpSpPr>
          <p:grpSpPr>
            <a:xfrm>
              <a:off x="-3" y="-2"/>
              <a:ext cx="4340527" cy="4902406"/>
              <a:chOff x="-2" y="-1"/>
              <a:chExt cx="4340525" cy="4902404"/>
            </a:xfrm>
          </p:grpSpPr>
          <p:grpSp>
            <p:nvGrpSpPr>
              <p:cNvPr id="156" name="Google Shape;156;p22"/>
              <p:cNvGrpSpPr/>
              <p:nvPr/>
            </p:nvGrpSpPr>
            <p:grpSpPr>
              <a:xfrm>
                <a:off x="-2" y="-1"/>
                <a:ext cx="4340525" cy="4902404"/>
                <a:chOff x="-1" y="-1"/>
                <a:chExt cx="4340523" cy="4902403"/>
              </a:xfrm>
            </p:grpSpPr>
            <p:sp>
              <p:nvSpPr>
                <p:cNvPr id="157" name="Google Shape;157;p22"/>
                <p:cNvSpPr txBox="1"/>
                <p:nvPr/>
              </p:nvSpPr>
              <p:spPr>
                <a:xfrm>
                  <a:off x="-1" y="-1"/>
                  <a:ext cx="4340523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5</a:t>
                  </a:r>
                  <a:endParaRPr/>
                </a:p>
              </p:txBody>
            </p:sp>
            <p:pic>
              <p:nvPicPr>
                <p:cNvPr id="158" name="Google Shape;158;p22" descr="Schermata 2021-05-05 alle 06.49.30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725735" y="871636"/>
                  <a:ext cx="3514002" cy="403076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59" name="Google Shape;159;p22"/>
              <p:cNvSpPr txBox="1"/>
              <p:nvPr/>
            </p:nvSpPr>
            <p:spPr>
              <a:xfrm>
                <a:off x="1479143" y="23146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  <p:sp>
            <p:nvSpPr>
              <p:cNvPr id="160" name="Google Shape;160;p22"/>
              <p:cNvSpPr txBox="1"/>
              <p:nvPr/>
            </p:nvSpPr>
            <p:spPr>
              <a:xfrm>
                <a:off x="2584044" y="2314606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sp>
            <p:nvSpPr>
              <p:cNvPr id="161" name="Google Shape;161;p22"/>
              <p:cNvSpPr txBox="1"/>
              <p:nvPr/>
            </p:nvSpPr>
            <p:spPr>
              <a:xfrm>
                <a:off x="2584044" y="30131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sp>
            <p:nvSpPr>
              <p:cNvPr id="162" name="Google Shape;162;p22"/>
              <p:cNvSpPr txBox="1"/>
              <p:nvPr/>
            </p:nvSpPr>
            <p:spPr>
              <a:xfrm>
                <a:off x="2584044" y="3775107"/>
                <a:ext cx="491685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0</a:t>
                </a:r>
                <a:endParaRPr/>
              </a:p>
            </p:txBody>
          </p:sp>
          <p:sp>
            <p:nvSpPr>
              <p:cNvPr id="163" name="Google Shape;163;p22"/>
              <p:cNvSpPr txBox="1"/>
              <p:nvPr/>
            </p:nvSpPr>
            <p:spPr>
              <a:xfrm>
                <a:off x="1136243" y="1768506"/>
                <a:ext cx="750485" cy="6248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3500"/>
                  <a:buFont typeface="Verdana"/>
                  <a:buNone/>
                </a:pPr>
                <a:r>
                  <a:rPr lang="en-US" sz="35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+1</a:t>
                </a:r>
                <a:endParaRPr/>
              </a:p>
            </p:txBody>
          </p:sp>
        </p:grpSp>
        <p:sp>
          <p:nvSpPr>
            <p:cNvPr id="164" name="Google Shape;164;p22"/>
            <p:cNvSpPr/>
            <p:nvPr/>
          </p:nvSpPr>
          <p:spPr>
            <a:xfrm>
              <a:off x="2500281" y="2410519"/>
              <a:ext cx="643336" cy="1323679"/>
            </a:xfrm>
            <a:prstGeom prst="roundRect">
              <a:avLst>
                <a:gd name="adj" fmla="val 29611"/>
              </a:avLst>
            </a:prstGeom>
            <a:noFill/>
            <a:ln w="25400" cap="flat" cmpd="sng">
              <a:solidFill>
                <a:srgbClr val="0096FF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381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Helvetica Neue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>
                <a:solidFill>
                  <a:srgbClr val="FF2600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PER LE</a:t>
            </a:r>
            <a:r>
              <a:rPr lang="en-US">
                <a:solidFill>
                  <a:srgbClr val="FF2600"/>
                </a:solidFill>
              </a:rPr>
              <a:t> DECINE</a:t>
            </a:r>
            <a:endParaRPr/>
          </a:p>
        </p:txBody>
      </p:sp>
      <p:grpSp>
        <p:nvGrpSpPr>
          <p:cNvPr id="170" name="Google Shape;170;p23"/>
          <p:cNvGrpSpPr/>
          <p:nvPr/>
        </p:nvGrpSpPr>
        <p:grpSpPr>
          <a:xfrm>
            <a:off x="3708397" y="1524000"/>
            <a:ext cx="4340524" cy="4902403"/>
            <a:chOff x="-2" y="0"/>
            <a:chExt cx="4340523" cy="4902402"/>
          </a:xfrm>
        </p:grpSpPr>
        <p:grpSp>
          <p:nvGrpSpPr>
            <p:cNvPr id="171" name="Google Shape;171;p23"/>
            <p:cNvGrpSpPr/>
            <p:nvPr/>
          </p:nvGrpSpPr>
          <p:grpSpPr>
            <a:xfrm>
              <a:off x="-2" y="0"/>
              <a:ext cx="4340523" cy="4902402"/>
              <a:chOff x="-1" y="0"/>
              <a:chExt cx="4340522" cy="4902401"/>
            </a:xfrm>
          </p:grpSpPr>
          <p:sp>
            <p:nvSpPr>
              <p:cNvPr id="172" name="Google Shape;172;p23"/>
              <p:cNvSpPr txBox="1"/>
              <p:nvPr/>
            </p:nvSpPr>
            <p:spPr>
              <a:xfrm>
                <a:off x="-1" y="0"/>
                <a:ext cx="4340522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pic>
            <p:nvPicPr>
              <p:cNvPr id="173" name="Google Shape;173;p23" descr="Schermata 2021-05-05 alle 06.49.3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25735" y="871636"/>
                <a:ext cx="3514001" cy="40307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4" name="Google Shape;174;p23"/>
            <p:cNvSpPr txBox="1"/>
            <p:nvPr/>
          </p:nvSpPr>
          <p:spPr>
            <a:xfrm>
              <a:off x="1479143" y="2314606"/>
              <a:ext cx="491685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175" name="Google Shape;175;p23"/>
            <p:cNvSpPr txBox="1"/>
            <p:nvPr/>
          </p:nvSpPr>
          <p:spPr>
            <a:xfrm>
              <a:off x="2584043" y="23146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  <p:sp>
          <p:nvSpPr>
            <p:cNvPr id="176" name="Google Shape;176;p23"/>
            <p:cNvSpPr txBox="1"/>
            <p:nvPr/>
          </p:nvSpPr>
          <p:spPr>
            <a:xfrm>
              <a:off x="2584043" y="3013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  <p:sp>
          <p:nvSpPr>
            <p:cNvPr id="177" name="Google Shape;177;p23"/>
            <p:cNvSpPr txBox="1"/>
            <p:nvPr/>
          </p:nvSpPr>
          <p:spPr>
            <a:xfrm>
              <a:off x="2584043" y="3775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0</a:t>
              </a:r>
              <a:endParaRPr/>
            </a:p>
          </p:txBody>
        </p:sp>
        <p:sp>
          <p:nvSpPr>
            <p:cNvPr id="178" name="Google Shape;178;p23"/>
            <p:cNvSpPr txBox="1"/>
            <p:nvPr/>
          </p:nvSpPr>
          <p:spPr>
            <a:xfrm>
              <a:off x="1136243" y="1768506"/>
              <a:ext cx="750485" cy="624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+1</a:t>
              </a:r>
              <a:endParaRPr/>
            </a:p>
          </p:txBody>
        </p:sp>
      </p:grpSp>
      <p:sp>
        <p:nvSpPr>
          <p:cNvPr id="179" name="Google Shape;179;p23"/>
          <p:cNvSpPr/>
          <p:nvPr/>
        </p:nvSpPr>
        <p:spPr>
          <a:xfrm rot="-3660000">
            <a:off x="5698840" y="3551139"/>
            <a:ext cx="567966" cy="2166452"/>
          </a:xfrm>
          <a:prstGeom prst="roundRect">
            <a:avLst>
              <a:gd name="adj" fmla="val 33156"/>
            </a:avLst>
          </a:prstGeom>
          <a:noFill/>
          <a:ln w="254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6FF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rgbClr val="0096FF"/>
                </a:solidFill>
              </a:rPr>
              <a:t>5</a:t>
            </a:r>
            <a:r>
              <a:rPr lang="en-US">
                <a:solidFill>
                  <a:schemeClr val="accent1"/>
                </a:solidFill>
              </a:rPr>
              <a:t> x </a:t>
            </a:r>
            <a:r>
              <a:rPr lang="en-US">
                <a:solidFill>
                  <a:srgbClr val="FF2600"/>
                </a:solidFill>
              </a:rPr>
              <a:t>1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chemeClr val="accent1"/>
                </a:solidFill>
              </a:rPr>
              <a:t>FA 1, AGGIUNGI LA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rgbClr val="FF2600"/>
                </a:solidFill>
              </a:rPr>
              <a:t>DECINA</a:t>
            </a:r>
            <a:r>
              <a:rPr lang="en-US" sz="2400" b="1">
                <a:solidFill>
                  <a:srgbClr val="0096FF"/>
                </a:solidFill>
              </a:rPr>
              <a:t> </a:t>
            </a:r>
            <a:r>
              <a:rPr lang="en-US">
                <a:solidFill>
                  <a:schemeClr val="accent1"/>
                </a:solidFill>
              </a:rPr>
              <a:t>CHE HAI RIPORTATO</a:t>
            </a:r>
            <a:endParaRPr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</a:t>
            </a:r>
            <a:r>
              <a:rPr lang="en-US">
                <a:solidFill>
                  <a:srgbClr val="FF2600"/>
                </a:solidFill>
              </a:rPr>
              <a:t>6</a:t>
            </a:r>
            <a:r>
              <a:rPr lang="en-US" sz="2400" b="1">
                <a:solidFill>
                  <a:schemeClr val="accent1"/>
                </a:solidFill>
              </a:rPr>
              <a:t>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85" name="Google Shape;185;p24"/>
          <p:cNvGrpSpPr/>
          <p:nvPr/>
        </p:nvGrpSpPr>
        <p:grpSpPr>
          <a:xfrm>
            <a:off x="3708397" y="1524000"/>
            <a:ext cx="4340524" cy="4902403"/>
            <a:chOff x="-2" y="0"/>
            <a:chExt cx="4340523" cy="4902402"/>
          </a:xfrm>
        </p:grpSpPr>
        <p:grpSp>
          <p:nvGrpSpPr>
            <p:cNvPr id="186" name="Google Shape;186;p24"/>
            <p:cNvGrpSpPr/>
            <p:nvPr/>
          </p:nvGrpSpPr>
          <p:grpSpPr>
            <a:xfrm>
              <a:off x="-2" y="0"/>
              <a:ext cx="4340523" cy="4902402"/>
              <a:chOff x="-1" y="0"/>
              <a:chExt cx="4340522" cy="4902401"/>
            </a:xfrm>
          </p:grpSpPr>
          <p:sp>
            <p:nvSpPr>
              <p:cNvPr id="187" name="Google Shape;187;p24"/>
              <p:cNvSpPr txBox="1"/>
              <p:nvPr/>
            </p:nvSpPr>
            <p:spPr>
              <a:xfrm>
                <a:off x="-1" y="0"/>
                <a:ext cx="4340522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pic>
            <p:nvPicPr>
              <p:cNvPr id="188" name="Google Shape;188;p24" descr="Schermata 2021-05-05 alle 06.49.3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25735" y="871636"/>
                <a:ext cx="3514001" cy="40307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9" name="Google Shape;189;p24"/>
            <p:cNvSpPr txBox="1"/>
            <p:nvPr/>
          </p:nvSpPr>
          <p:spPr>
            <a:xfrm>
              <a:off x="1479143" y="2314606"/>
              <a:ext cx="491685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190" name="Google Shape;190;p24"/>
            <p:cNvSpPr txBox="1"/>
            <p:nvPr/>
          </p:nvSpPr>
          <p:spPr>
            <a:xfrm>
              <a:off x="2584043" y="23146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  <p:sp>
          <p:nvSpPr>
            <p:cNvPr id="191" name="Google Shape;191;p24"/>
            <p:cNvSpPr txBox="1"/>
            <p:nvPr/>
          </p:nvSpPr>
          <p:spPr>
            <a:xfrm>
              <a:off x="2584043" y="3013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  <p:sp>
          <p:nvSpPr>
            <p:cNvPr id="192" name="Google Shape;192;p24"/>
            <p:cNvSpPr txBox="1"/>
            <p:nvPr/>
          </p:nvSpPr>
          <p:spPr>
            <a:xfrm>
              <a:off x="2584043" y="3775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0</a:t>
              </a:r>
              <a:endParaRPr/>
            </a:p>
          </p:txBody>
        </p:sp>
        <p:sp>
          <p:nvSpPr>
            <p:cNvPr id="193" name="Google Shape;193;p24"/>
            <p:cNvSpPr txBox="1"/>
            <p:nvPr/>
          </p:nvSpPr>
          <p:spPr>
            <a:xfrm>
              <a:off x="1136243" y="1768506"/>
              <a:ext cx="750485" cy="6248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3500"/>
                <a:buFont typeface="Verdana"/>
                <a:buNone/>
              </a:pPr>
              <a:r>
                <a:rPr lang="en-US" sz="35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+1</a:t>
              </a:r>
              <a:endParaRPr/>
            </a:p>
          </p:txBody>
        </p:sp>
        <p:sp>
          <p:nvSpPr>
            <p:cNvPr id="194" name="Google Shape;194;p24"/>
            <p:cNvSpPr txBox="1"/>
            <p:nvPr/>
          </p:nvSpPr>
          <p:spPr>
            <a:xfrm>
              <a:off x="1479143" y="3775106"/>
              <a:ext cx="491685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6</a:t>
              </a:r>
              <a:endParaRPr/>
            </a:p>
          </p:txBody>
        </p:sp>
      </p:grpSp>
      <p:sp>
        <p:nvSpPr>
          <p:cNvPr id="195" name="Google Shape;195;p24"/>
          <p:cNvSpPr/>
          <p:nvPr/>
        </p:nvSpPr>
        <p:spPr>
          <a:xfrm rot="-3660000">
            <a:off x="5698840" y="3551139"/>
            <a:ext cx="567966" cy="2166452"/>
          </a:xfrm>
          <a:prstGeom prst="roundRect">
            <a:avLst>
              <a:gd name="adj" fmla="val 33156"/>
            </a:avLst>
          </a:prstGeom>
          <a:noFill/>
          <a:ln w="25400" cap="flat" cmpd="sng">
            <a:solidFill>
              <a:srgbClr val="FF2600"/>
            </a:solidFill>
            <a:prstDash val="solid"/>
            <a:round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endParaRPr sz="14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25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6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5"/>
          <p:cNvSpPr txBox="1"/>
          <p:nvPr/>
        </p:nvSpPr>
        <p:spPr>
          <a:xfrm>
            <a:off x="945889" y="1547431"/>
            <a:ext cx="5385177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moltiplichiamo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15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x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207" name="Google Shape;207;p26"/>
          <p:cNvGrpSpPr/>
          <p:nvPr/>
        </p:nvGrpSpPr>
        <p:grpSpPr>
          <a:xfrm>
            <a:off x="3708397" y="1524000"/>
            <a:ext cx="4340524" cy="4902403"/>
            <a:chOff x="-2" y="0"/>
            <a:chExt cx="4340523" cy="4902402"/>
          </a:xfrm>
        </p:grpSpPr>
        <p:grpSp>
          <p:nvGrpSpPr>
            <p:cNvPr id="208" name="Google Shape;208;p26"/>
            <p:cNvGrpSpPr/>
            <p:nvPr/>
          </p:nvGrpSpPr>
          <p:grpSpPr>
            <a:xfrm>
              <a:off x="-2" y="0"/>
              <a:ext cx="4340523" cy="4902402"/>
              <a:chOff x="-1" y="0"/>
              <a:chExt cx="4340522" cy="4902401"/>
            </a:xfrm>
          </p:grpSpPr>
          <p:sp>
            <p:nvSpPr>
              <p:cNvPr id="209" name="Google Shape;209;p26"/>
              <p:cNvSpPr txBox="1"/>
              <p:nvPr/>
            </p:nvSpPr>
            <p:spPr>
              <a:xfrm>
                <a:off x="-1" y="0"/>
                <a:ext cx="4340522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5</a:t>
                </a:r>
                <a:endParaRPr/>
              </a:p>
            </p:txBody>
          </p:sp>
          <p:pic>
            <p:nvPicPr>
              <p:cNvPr id="210" name="Google Shape;210;p26" descr="Schermata 2021-05-05 alle 06.49.30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25735" y="871636"/>
                <a:ext cx="3514001" cy="403076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1" name="Google Shape;211;p26"/>
            <p:cNvSpPr txBox="1"/>
            <p:nvPr/>
          </p:nvSpPr>
          <p:spPr>
            <a:xfrm>
              <a:off x="1479143" y="2314606"/>
              <a:ext cx="491685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  <p:sp>
          <p:nvSpPr>
            <p:cNvPr id="212" name="Google Shape;212;p26"/>
            <p:cNvSpPr txBox="1"/>
            <p:nvPr/>
          </p:nvSpPr>
          <p:spPr>
            <a:xfrm>
              <a:off x="2584043" y="23146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  <p:sp>
          <p:nvSpPr>
            <p:cNvPr id="213" name="Google Shape;213;p26"/>
            <p:cNvSpPr txBox="1"/>
            <p:nvPr/>
          </p:nvSpPr>
          <p:spPr>
            <a:xfrm>
              <a:off x="2584043" y="3013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96FF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rPr>
                <a:t>5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Microsoft Macintosh PowerPoint</Application>
  <PresentationFormat>Widescreen</PresentationFormat>
  <Paragraphs>79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5" baseType="lpstr">
      <vt:lpstr>Helvetica Neue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2024-06-17T13:13:42Z</dcterms:modified>
</cp:coreProperties>
</file>