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embeddedFontLst>
    <p:embeddedFont>
      <p:font typeface="Helvetica Neue" panose="02000503000000020004" pitchFamily="2" charset="0"/>
      <p:regular r:id="rId12"/>
      <p:bold r:id="rId13"/>
      <p:italic r:id="rId14"/>
      <p:boldItalic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 snapToGrid="0" snapToObjects="1">
      <p:cViewPr varScale="1">
        <p:scale>
          <a:sx n="107" d="100"/>
          <a:sy n="107" d="100"/>
        </p:scale>
        <p:origin x="7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_AND_BODY" type="title">
  <p:cSld name="TITLE">
    <p:bg>
      <p:bgPr>
        <a:solidFill>
          <a:schemeClr val="accen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>
            <a:spLocks noGrp="1"/>
          </p:cNvSpPr>
          <p:nvPr>
            <p:ph type="title"/>
          </p:nvPr>
        </p:nvSpPr>
        <p:spPr>
          <a:xfrm>
            <a:off x="695326" y="1989134"/>
            <a:ext cx="6619876" cy="2879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27271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5500"/>
              <a:buFont typeface="Verdana"/>
              <a:buNone/>
              <a:defRPr sz="55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body" idx="1"/>
          </p:nvPr>
        </p:nvSpPr>
        <p:spPr>
          <a:xfrm>
            <a:off x="695326" y="4868862"/>
            <a:ext cx="6626012" cy="1439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15" name="Google Shape;15;p2" descr="Google Shape;16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>
            <a:spLocks noGrp="1"/>
          </p:cNvSpPr>
          <p:nvPr>
            <p:ph type="pic" idx="2"/>
          </p:nvPr>
        </p:nvSpPr>
        <p:spPr>
          <a:xfrm>
            <a:off x="7896224" y="0"/>
            <a:ext cx="429578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sto + 1 Immagine">
  <p:cSld name="Testo + 1 Immagine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oogle Shape;71;p11"/>
          <p:cNvGrpSpPr/>
          <p:nvPr/>
        </p:nvGrpSpPr>
        <p:grpSpPr>
          <a:xfrm>
            <a:off x="758644" y="6359871"/>
            <a:ext cx="3234010" cy="421508"/>
            <a:chOff x="-2" y="-1"/>
            <a:chExt cx="3234008" cy="421506"/>
          </a:xfrm>
        </p:grpSpPr>
        <p:sp>
          <p:nvSpPr>
            <p:cNvPr id="72" name="Google Shape;72;p11"/>
            <p:cNvSpPr/>
            <p:nvPr/>
          </p:nvSpPr>
          <p:spPr>
            <a:xfrm>
              <a:off x="-2" y="-1"/>
              <a:ext cx="3234008" cy="42150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73" name="Google Shape;73;p11"/>
            <p:cNvSpPr txBox="1"/>
            <p:nvPr/>
          </p:nvSpPr>
          <p:spPr>
            <a:xfrm>
              <a:off x="-2" y="43124"/>
              <a:ext cx="3234008" cy="3352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>
            <a:off x="695323" y="549275"/>
            <a:ext cx="9001126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body" idx="2"/>
          </p:nvPr>
        </p:nvSpPr>
        <p:spPr>
          <a:xfrm>
            <a:off x="695323" y="1989138"/>
            <a:ext cx="9001126" cy="431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ella">
  <p:cSld name="Tabella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oogle Shape;78;p12"/>
          <p:cNvGrpSpPr/>
          <p:nvPr/>
        </p:nvGrpSpPr>
        <p:grpSpPr>
          <a:xfrm>
            <a:off x="758644" y="6359871"/>
            <a:ext cx="3234010" cy="421508"/>
            <a:chOff x="-2" y="-1"/>
            <a:chExt cx="3234008" cy="421506"/>
          </a:xfrm>
        </p:grpSpPr>
        <p:sp>
          <p:nvSpPr>
            <p:cNvPr id="79" name="Google Shape;79;p12"/>
            <p:cNvSpPr/>
            <p:nvPr/>
          </p:nvSpPr>
          <p:spPr>
            <a:xfrm>
              <a:off x="-2" y="-1"/>
              <a:ext cx="3234008" cy="42150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80" name="Google Shape;80;p12"/>
            <p:cNvSpPr txBox="1"/>
            <p:nvPr/>
          </p:nvSpPr>
          <p:spPr>
            <a:xfrm>
              <a:off x="-2" y="43124"/>
              <a:ext cx="3234008" cy="3352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81" name="Google Shape;81;p12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body" idx="2"/>
          </p:nvPr>
        </p:nvSpPr>
        <p:spPr>
          <a:xfrm>
            <a:off x="6456674" y="549276"/>
            <a:ext cx="5040001" cy="143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esto + 1 Immagine">
  <p:cSld name="2_Testo + 1 Immagine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1439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>
            <a:spLocks noGrp="1"/>
          </p:cNvSpPr>
          <p:nvPr>
            <p:ph type="pic" idx="2"/>
          </p:nvPr>
        </p:nvSpPr>
        <p:spPr>
          <a:xfrm>
            <a:off x="6096000" y="549275"/>
            <a:ext cx="5400675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body" idx="3"/>
          </p:nvPr>
        </p:nvSpPr>
        <p:spPr>
          <a:xfrm>
            <a:off x="695323" y="1989138"/>
            <a:ext cx="5040003" cy="431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esto + 1 Immagine">
  <p:cSld name="1_Testo + 1 Immagine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oogle Shape;90;p14"/>
          <p:cNvGrpSpPr/>
          <p:nvPr/>
        </p:nvGrpSpPr>
        <p:grpSpPr>
          <a:xfrm>
            <a:off x="758644" y="6359871"/>
            <a:ext cx="3234010" cy="421508"/>
            <a:chOff x="-2" y="-1"/>
            <a:chExt cx="3234008" cy="421506"/>
          </a:xfrm>
        </p:grpSpPr>
        <p:sp>
          <p:nvSpPr>
            <p:cNvPr id="91" name="Google Shape;91;p14"/>
            <p:cNvSpPr/>
            <p:nvPr/>
          </p:nvSpPr>
          <p:spPr>
            <a:xfrm>
              <a:off x="-2" y="-1"/>
              <a:ext cx="3234008" cy="42150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92" name="Google Shape;92;p14"/>
            <p:cNvSpPr txBox="1"/>
            <p:nvPr/>
          </p:nvSpPr>
          <p:spPr>
            <a:xfrm>
              <a:off x="-2" y="43124"/>
              <a:ext cx="3234008" cy="3352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93" name="Google Shape;93;p14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5040001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1pPr>
            <a:lvl2pPr marL="914400" lvl="1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  <a:defRPr sz="2400"/>
            </a:lvl3pPr>
            <a:lvl4pPr marL="1828800" lvl="3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4pPr>
            <a:lvl5pPr marL="2286000" lvl="4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Char char="•"/>
              <a:defRPr sz="2400"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14"/>
          <p:cNvSpPr>
            <a:spLocks noGrp="1"/>
          </p:cNvSpPr>
          <p:nvPr>
            <p:ph type="pic" idx="2"/>
          </p:nvPr>
        </p:nvSpPr>
        <p:spPr>
          <a:xfrm>
            <a:off x="6096000" y="549275"/>
            <a:ext cx="5400675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5" name="Google Shape;95;p14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etto + Immagine">
  <p:cSld name="Titoletto + Immagine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>
            <a:spLocks noGrp="1"/>
          </p:cNvSpPr>
          <p:nvPr>
            <p:ph type="pic" idx="2"/>
          </p:nvPr>
        </p:nvSpPr>
        <p:spPr>
          <a:xfrm>
            <a:off x="695325" y="1484312"/>
            <a:ext cx="10801350" cy="4824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etto + vuoto">
  <p:cSld name="Titoletto + vuoto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a + didascalia">
  <p:cSld name="Immagina + didascalia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"/>
          <p:cNvSpPr>
            <a:spLocks noGrp="1"/>
          </p:cNvSpPr>
          <p:nvPr>
            <p:ph type="pic" idx="2"/>
          </p:nvPr>
        </p:nvSpPr>
        <p:spPr>
          <a:xfrm>
            <a:off x="695326" y="549275"/>
            <a:ext cx="10801351" cy="48244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5" name="Google Shape;105;p17"/>
          <p:cNvSpPr txBox="1">
            <a:spLocks noGrp="1"/>
          </p:cNvSpPr>
          <p:nvPr>
            <p:ph type="body" idx="1"/>
          </p:nvPr>
        </p:nvSpPr>
        <p:spPr>
          <a:xfrm>
            <a:off x="695325" y="5373687"/>
            <a:ext cx="10801350" cy="9350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marL="457200" lvl="0" indent="-2286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None/>
              <a:defRPr sz="1500" b="0">
                <a:solidFill>
                  <a:srgbClr val="000000"/>
                </a:solidFill>
              </a:defRPr>
            </a:lvl1pPr>
            <a:lvl2pPr marL="914400" lvl="1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 b="0">
                <a:solidFill>
                  <a:srgbClr val="000000"/>
                </a:solidFill>
              </a:defRPr>
            </a:lvl2pPr>
            <a:lvl3pPr marL="1371600" lvl="2" indent="-22860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None/>
              <a:defRPr sz="1500" b="0">
                <a:solidFill>
                  <a:srgbClr val="000000"/>
                </a:solidFill>
              </a:defRPr>
            </a:lvl3pPr>
            <a:lvl4pPr marL="1828800" lvl="3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 b="0">
                <a:solidFill>
                  <a:srgbClr val="000000"/>
                </a:solidFill>
              </a:defRPr>
            </a:lvl4pPr>
            <a:lvl5pPr marL="2286000" lvl="4" indent="-323850" algn="l">
              <a:lnSpc>
                <a:spcPct val="146666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Verdana"/>
              <a:buChar char="•"/>
              <a:defRPr sz="1500" b="0">
                <a:solidFill>
                  <a:srgbClr val="000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17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 colonne Txt + Img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/>
          <p:nvPr/>
        </p:nvSpPr>
        <p:spPr>
          <a:xfrm>
            <a:off x="-2" y="6020382"/>
            <a:ext cx="841111" cy="841111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20" name="Google Shape;20;p3" descr="Google Shape;7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3226" y="6499366"/>
            <a:ext cx="325218" cy="238321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3"/>
          <p:cNvSpPr txBox="1"/>
          <p:nvPr/>
        </p:nvSpPr>
        <p:spPr>
          <a:xfrm>
            <a:off x="741043" y="6461460"/>
            <a:ext cx="10605422" cy="243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Moltiplicazioni in colonna</a:t>
            </a:r>
            <a:endParaRPr/>
          </a:p>
        </p:txBody>
      </p:sp>
      <p:sp>
        <p:nvSpPr>
          <p:cNvPr id="22" name="Google Shape;22;p3"/>
          <p:cNvSpPr>
            <a:spLocks noGrp="1"/>
          </p:cNvSpPr>
          <p:nvPr>
            <p:ph type="pic" idx="2"/>
          </p:nvPr>
        </p:nvSpPr>
        <p:spPr>
          <a:xfrm>
            <a:off x="695325" y="1484312"/>
            <a:ext cx="3240000" cy="1945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695325" y="3855458"/>
            <a:ext cx="3240000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0">
                <a:solidFill>
                  <a:srgbClr val="000000"/>
                </a:solidFill>
              </a:defRPr>
            </a:lvl1pPr>
            <a:lvl2pPr marL="914400" lvl="1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 b="0">
                <a:solidFill>
                  <a:srgbClr val="000000"/>
                </a:solidFill>
              </a:defRPr>
            </a:lvl2pPr>
            <a:lvl3pPr marL="1371600" lvl="2" indent="-2286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0">
                <a:solidFill>
                  <a:srgbClr val="000000"/>
                </a:solidFill>
              </a:defRPr>
            </a:lvl3pPr>
            <a:lvl4pPr marL="1828800" lvl="3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 b="0">
                <a:solidFill>
                  <a:srgbClr val="000000"/>
                </a:solidFill>
              </a:defRPr>
            </a:lvl4pPr>
            <a:lvl5pPr marL="2286000" lvl="4" indent="-342900" algn="l">
              <a:lnSpc>
                <a:spcPct val="122221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Char char="•"/>
              <a:defRPr sz="1800" b="0">
                <a:solidFill>
                  <a:srgbClr val="000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>
            <a:spLocks noGrp="1"/>
          </p:cNvSpPr>
          <p:nvPr>
            <p:ph type="pic" idx="3"/>
          </p:nvPr>
        </p:nvSpPr>
        <p:spPr>
          <a:xfrm>
            <a:off x="4495800" y="1484312"/>
            <a:ext cx="3240000" cy="1945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4"/>
          </p:nvPr>
        </p:nvSpPr>
        <p:spPr>
          <a:xfrm>
            <a:off x="4495798" y="3855458"/>
            <a:ext cx="3240005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>
            <a:spLocks noGrp="1"/>
          </p:cNvSpPr>
          <p:nvPr>
            <p:ph type="pic" idx="5"/>
          </p:nvPr>
        </p:nvSpPr>
        <p:spPr>
          <a:xfrm>
            <a:off x="8257520" y="1484312"/>
            <a:ext cx="3240000" cy="1945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6"/>
          </p:nvPr>
        </p:nvSpPr>
        <p:spPr>
          <a:xfrm>
            <a:off x="8257519" y="3855458"/>
            <a:ext cx="3240005" cy="24532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body" idx="7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">
  <p:cSld name="TITLE 2">
    <p:bg>
      <p:bgPr>
        <a:solidFill>
          <a:schemeClr val="accent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695325" y="1989134"/>
            <a:ext cx="9001125" cy="2879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6000"/>
              <a:buFont typeface="Verdana"/>
              <a:buNone/>
              <a:defRPr sz="60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695325" y="4868862"/>
            <a:ext cx="9001125" cy="14398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33" name="Google Shape;33;p4" descr="Google Shape;31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Title Slide">
  <p:cSld name="2_Title Slide">
    <p:bg>
      <p:bgPr>
        <a:solidFill>
          <a:schemeClr val="accent1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695325" y="1989134"/>
            <a:ext cx="9001125" cy="2879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6000"/>
              <a:buFont typeface="Verdana"/>
              <a:buNone/>
              <a:defRPr sz="60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695325" y="4868862"/>
            <a:ext cx="9001125" cy="14398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38" name="Google Shape;38;p5" descr="Google Shape;36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le Slide">
  <p:cSld name="1_Title Slide">
    <p:bg>
      <p:bgPr>
        <a:solidFill>
          <a:schemeClr val="accent1"/>
        </a:solid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695326" y="1989134"/>
            <a:ext cx="6619876" cy="2879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27271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5500"/>
              <a:buFont typeface="Verdana"/>
              <a:buNone/>
              <a:defRPr sz="5500">
                <a:solidFill>
                  <a:srgbClr val="FEFEFE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695326" y="4868862"/>
            <a:ext cx="6626012" cy="14398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EFEFE"/>
              </a:buClr>
              <a:buSzPts val="2500"/>
              <a:buFont typeface="Verdana"/>
              <a:buNone/>
              <a:defRPr sz="2500" b="0">
                <a:solidFill>
                  <a:srgbClr val="FEFEFE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pic>
        <p:nvPicPr>
          <p:cNvPr id="43" name="Google Shape;43;p6" descr="Google Shape;41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9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6"/>
          <p:cNvSpPr>
            <a:spLocks noGrp="1"/>
          </p:cNvSpPr>
          <p:nvPr>
            <p:ph type="pic" idx="2"/>
          </p:nvPr>
        </p:nvSpPr>
        <p:spPr>
          <a:xfrm>
            <a:off x="7896224" y="0"/>
            <a:ext cx="4295779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itolo + Immagine">
  <p:cSld name="Capitolo + Immagine">
    <p:bg>
      <p:bgPr>
        <a:solidFill>
          <a:srgbClr val="FFE08D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oogle Shape;47;p7"/>
          <p:cNvGrpSpPr/>
          <p:nvPr/>
        </p:nvGrpSpPr>
        <p:grpSpPr>
          <a:xfrm>
            <a:off x="758644" y="6359871"/>
            <a:ext cx="3234010" cy="421508"/>
            <a:chOff x="-2" y="-1"/>
            <a:chExt cx="3234008" cy="421506"/>
          </a:xfrm>
        </p:grpSpPr>
        <p:sp>
          <p:nvSpPr>
            <p:cNvPr id="48" name="Google Shape;48;p7"/>
            <p:cNvSpPr/>
            <p:nvPr/>
          </p:nvSpPr>
          <p:spPr>
            <a:xfrm>
              <a:off x="-2" y="-1"/>
              <a:ext cx="3234008" cy="42150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49" name="Google Shape;49;p7"/>
            <p:cNvSpPr txBox="1"/>
            <p:nvPr/>
          </p:nvSpPr>
          <p:spPr>
            <a:xfrm>
              <a:off x="-2" y="43124"/>
              <a:ext cx="3234008" cy="3352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50" name="Google Shape;50;p7"/>
          <p:cNvSpPr>
            <a:spLocks noGrp="1"/>
          </p:cNvSpPr>
          <p:nvPr>
            <p:ph type="pic" idx="2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4532809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>
                <a:solidFill>
                  <a:srgbClr val="C69000"/>
                </a:solidFill>
              </a:defRPr>
            </a:lvl1pPr>
            <a:lvl2pPr marL="914400" lvl="1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2pPr>
            <a:lvl3pPr marL="1371600" lvl="2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3pPr>
            <a:lvl4pPr marL="1828800" lvl="3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4pPr>
            <a:lvl5pPr marL="2286000" lvl="4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apitolo + Immagine">
  <p:cSld name="1_Capitolo + Immagine">
    <p:bg>
      <p:bgPr>
        <a:solidFill>
          <a:srgbClr val="FFE08D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8"/>
          <p:cNvGrpSpPr/>
          <p:nvPr/>
        </p:nvGrpSpPr>
        <p:grpSpPr>
          <a:xfrm>
            <a:off x="758644" y="6359871"/>
            <a:ext cx="3234010" cy="421508"/>
            <a:chOff x="-2" y="-1"/>
            <a:chExt cx="3234008" cy="421506"/>
          </a:xfrm>
        </p:grpSpPr>
        <p:sp>
          <p:nvSpPr>
            <p:cNvPr id="55" name="Google Shape;55;p8"/>
            <p:cNvSpPr/>
            <p:nvPr/>
          </p:nvSpPr>
          <p:spPr>
            <a:xfrm>
              <a:off x="-2" y="-1"/>
              <a:ext cx="3234008" cy="42150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56" name="Google Shape;56;p8"/>
            <p:cNvSpPr txBox="1"/>
            <p:nvPr/>
          </p:nvSpPr>
          <p:spPr>
            <a:xfrm>
              <a:off x="-2" y="43124"/>
              <a:ext cx="3234008" cy="3352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57" name="Google Shape;57;p8"/>
          <p:cNvSpPr txBox="1">
            <a:spLocks noGrp="1"/>
          </p:cNvSpPr>
          <p:nvPr>
            <p:ph type="body" idx="1"/>
          </p:nvPr>
        </p:nvSpPr>
        <p:spPr>
          <a:xfrm>
            <a:off x="695325" y="549275"/>
            <a:ext cx="4532809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>
                <a:solidFill>
                  <a:srgbClr val="C69000"/>
                </a:solidFill>
              </a:defRPr>
            </a:lvl1pPr>
            <a:lvl2pPr marL="914400" lvl="1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2pPr>
            <a:lvl3pPr marL="1371600" lvl="2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3pPr>
            <a:lvl4pPr marL="1828800" lvl="3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4pPr>
            <a:lvl5pPr marL="2286000" lvl="4" indent="-482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Char char="•"/>
              <a:defRPr sz="4000">
                <a:solidFill>
                  <a:srgbClr val="C69000"/>
                </a:solidFill>
              </a:defRPr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8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59" name="Google Shape;59;p8"/>
          <p:cNvSpPr txBox="1">
            <a:spLocks noGrp="1"/>
          </p:cNvSpPr>
          <p:nvPr>
            <p:ph type="body" idx="2"/>
          </p:nvPr>
        </p:nvSpPr>
        <p:spPr>
          <a:xfrm>
            <a:off x="6456674" y="549271"/>
            <a:ext cx="5040001" cy="5759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marL="914400" lvl="1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3pPr>
            <a:lvl4pPr marL="1828800" lvl="3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4pPr>
            <a:lvl5pPr marL="2286000" lvl="4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5pPr>
            <a:lvl6pPr marL="2743200" lvl="5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6pPr>
            <a:lvl7pPr marL="3200400" lvl="6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7pPr>
            <a:lvl8pPr marL="3657600" lvl="7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8pPr>
            <a:lvl9pPr marL="4114800" lvl="8" indent="-355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cetto chiave 01">
  <p:cSld name="Concetto chiave 01">
    <p:bg>
      <p:bgPr>
        <a:solidFill>
          <a:srgbClr val="FFE08D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p9"/>
          <p:cNvGrpSpPr/>
          <p:nvPr/>
        </p:nvGrpSpPr>
        <p:grpSpPr>
          <a:xfrm>
            <a:off x="758644" y="6359871"/>
            <a:ext cx="3234010" cy="421508"/>
            <a:chOff x="-2" y="-1"/>
            <a:chExt cx="3234008" cy="421506"/>
          </a:xfrm>
        </p:grpSpPr>
        <p:sp>
          <p:nvSpPr>
            <p:cNvPr id="63" name="Google Shape;63;p9"/>
            <p:cNvSpPr/>
            <p:nvPr/>
          </p:nvSpPr>
          <p:spPr>
            <a:xfrm>
              <a:off x="-2" y="-1"/>
              <a:ext cx="3234008" cy="421506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Verdana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64" name="Google Shape;64;p9"/>
            <p:cNvSpPr txBox="1"/>
            <p:nvPr/>
          </p:nvSpPr>
          <p:spPr>
            <a:xfrm>
              <a:off x="-2" y="43124"/>
              <a:ext cx="3234008" cy="3352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00" tIns="91400" rIns="91400" bIns="91400" anchor="ctr" anchorCtr="0">
              <a:sp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E08D"/>
                </a:buClr>
                <a:buSzPts val="1000"/>
                <a:buFont typeface="Verdana"/>
                <a:buNone/>
              </a:pPr>
              <a:r>
                <a:rPr lang="en-US" sz="1000" b="0" i="0" u="none" strike="noStrike" cap="none">
                  <a:solidFill>
                    <a:srgbClr val="FFE08D"/>
                  </a:solidFill>
                  <a:latin typeface="Verdana"/>
                  <a:ea typeface="Verdana"/>
                  <a:cs typeface="Verdana"/>
                  <a:sym typeface="Verdana"/>
                </a:rPr>
                <a:t>Sottrazione con le dita</a:t>
              </a:r>
              <a:endParaRPr/>
            </a:p>
          </p:txBody>
        </p:sp>
      </p:grpSp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cetto chiave 02">
  <p:cSld name="Concetto chiave 02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>
            <a:spLocks noGrp="1"/>
          </p:cNvSpPr>
          <p:nvPr>
            <p:ph type="title"/>
          </p:nvPr>
        </p:nvSpPr>
        <p:spPr>
          <a:xfrm>
            <a:off x="695325" y="549275"/>
            <a:ext cx="10801350" cy="5759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Verdana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-2" y="6020382"/>
            <a:ext cx="841111" cy="841111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1800"/>
              <a:buFont typeface="Verdana"/>
              <a:buNone/>
            </a:pPr>
            <a:endParaRPr sz="1800" b="0" i="0" u="none" strike="noStrike" cap="none">
              <a:solidFill>
                <a:srgbClr val="FEFEFE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7" name="Google Shape;7;p1" descr="Google Shape;84;p15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123226" y="6499366"/>
            <a:ext cx="325218" cy="23832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 txBox="1"/>
          <p:nvPr/>
        </p:nvSpPr>
        <p:spPr>
          <a:xfrm>
            <a:off x="741043" y="6461460"/>
            <a:ext cx="10605422" cy="243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E08D"/>
              </a:buClr>
              <a:buSzPts val="1000"/>
              <a:buFont typeface="Verdana"/>
              <a:buNone/>
            </a:pPr>
            <a:r>
              <a:rPr lang="en-US" sz="1000" b="0" i="0" u="none" strike="noStrike" cap="none">
                <a:solidFill>
                  <a:srgbClr val="FFE08D"/>
                </a:solidFill>
                <a:latin typeface="Verdana"/>
                <a:ea typeface="Verdana"/>
                <a:cs typeface="Verdana"/>
                <a:sym typeface="Verdana"/>
              </a:rPr>
              <a:t>Titolo - Modifica questo testo dalla pagina Master</a:t>
            </a:r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1826683" y="1016000"/>
            <a:ext cx="9753601" cy="1176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69000"/>
              </a:buClr>
              <a:buSzPts val="4000"/>
              <a:buFont typeface="Verdana"/>
              <a:buNone/>
              <a:defRPr sz="4000" b="1" i="0" u="none" strike="noStrike" cap="none">
                <a:solidFill>
                  <a:srgbClr val="C69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sldNum" idx="12"/>
          </p:nvPr>
        </p:nvSpPr>
        <p:spPr>
          <a:xfrm>
            <a:off x="8439728" y="6215401"/>
            <a:ext cx="297873" cy="281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Verdana"/>
              <a:buNone/>
              <a:defRPr sz="12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‹N›</a:t>
            </a:fld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8" descr="Google Shape;106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7178499" y="657546"/>
            <a:ext cx="3848621" cy="5542909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8"/>
          <p:cNvSpPr/>
          <p:nvPr/>
        </p:nvSpPr>
        <p:spPr>
          <a:xfrm>
            <a:off x="1070325" y="1744225"/>
            <a:ext cx="5022000" cy="2532000"/>
          </a:xfrm>
          <a:prstGeom prst="wedgeRoundRectCallout">
            <a:avLst>
              <a:gd name="adj1" fmla="val 73358"/>
              <a:gd name="adj2" fmla="val -26830"/>
              <a:gd name="adj3" fmla="val 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Impara insieme </a:t>
            </a:r>
            <a:br>
              <a:rPr lang="en-US" sz="31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31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a me come fare </a:t>
            </a:r>
            <a:br>
              <a:rPr lang="en-US" sz="31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3100" b="1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le moltiplicazioni in colonna</a:t>
            </a:r>
            <a:endParaRPr sz="2200" b="1">
              <a:solidFill>
                <a:srgbClr val="FDC327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">
              <a:solidFill>
                <a:srgbClr val="FDC327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9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MOLTIPLICA </a:t>
            </a:r>
            <a:r>
              <a:rPr lang="en-US">
                <a:solidFill>
                  <a:schemeClr val="accent3"/>
                </a:solidFill>
              </a:rPr>
              <a:t>14</a:t>
            </a:r>
            <a:r>
              <a:rPr lang="en-US" sz="2400" b="1">
                <a:solidFill>
                  <a:schemeClr val="accent1"/>
                </a:solidFill>
              </a:rPr>
              <a:t> PER </a:t>
            </a:r>
            <a:r>
              <a:rPr lang="en-US">
                <a:solidFill>
                  <a:schemeClr val="accent4"/>
                </a:solidFill>
              </a:rPr>
              <a:t>2</a:t>
            </a:r>
            <a:endParaRPr/>
          </a:p>
        </p:txBody>
      </p:sp>
      <p:sp>
        <p:nvSpPr>
          <p:cNvPr id="121" name="Google Shape;121;p19"/>
          <p:cNvSpPr txBox="1"/>
          <p:nvPr/>
        </p:nvSpPr>
        <p:spPr>
          <a:xfrm>
            <a:off x="3873494" y="2881651"/>
            <a:ext cx="4340519" cy="1094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6500"/>
              <a:buFont typeface="Verdana"/>
              <a:buNone/>
            </a:pPr>
            <a:r>
              <a:rPr lang="en-US" sz="6500" b="1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rPr>
              <a:t>14</a:t>
            </a:r>
            <a:r>
              <a:rPr lang="en-US" sz="65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x </a:t>
            </a:r>
            <a:r>
              <a:rPr lang="en-US" sz="65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2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 LE </a:t>
            </a:r>
            <a:r>
              <a:rPr lang="en-US">
                <a:solidFill>
                  <a:srgbClr val="0096FF"/>
                </a:solidFill>
              </a:rPr>
              <a:t>UNITÀ</a:t>
            </a:r>
            <a:r>
              <a:rPr lang="en-US" sz="2400" b="1">
                <a:solidFill>
                  <a:schemeClr val="accent1"/>
                </a:solidFill>
              </a:rPr>
              <a:t> SOTTO LE </a:t>
            </a:r>
            <a:r>
              <a:rPr lang="en-US">
                <a:solidFill>
                  <a:srgbClr val="0096FF"/>
                </a:solidFill>
              </a:rPr>
              <a:t>UNITÀ</a:t>
            </a:r>
            <a:endParaRPr/>
          </a:p>
        </p:txBody>
      </p:sp>
      <p:grpSp>
        <p:nvGrpSpPr>
          <p:cNvPr id="127" name="Google Shape;127;p20"/>
          <p:cNvGrpSpPr/>
          <p:nvPr/>
        </p:nvGrpSpPr>
        <p:grpSpPr>
          <a:xfrm>
            <a:off x="3708400" y="1523998"/>
            <a:ext cx="4732644" cy="5101656"/>
            <a:chOff x="0" y="-1"/>
            <a:chExt cx="4732643" cy="5101654"/>
          </a:xfrm>
        </p:grpSpPr>
        <p:grpSp>
          <p:nvGrpSpPr>
            <p:cNvPr id="128" name="Google Shape;128;p20"/>
            <p:cNvGrpSpPr/>
            <p:nvPr/>
          </p:nvGrpSpPr>
          <p:grpSpPr>
            <a:xfrm>
              <a:off x="0" y="-1"/>
              <a:ext cx="4732643" cy="5101654"/>
              <a:chOff x="0" y="0"/>
              <a:chExt cx="4732642" cy="5101652"/>
            </a:xfrm>
          </p:grpSpPr>
          <p:sp>
            <p:nvSpPr>
              <p:cNvPr id="129" name="Google Shape;129;p20"/>
              <p:cNvSpPr txBox="1"/>
              <p:nvPr/>
            </p:nvSpPr>
            <p:spPr>
              <a:xfrm>
                <a:off x="0" y="0"/>
                <a:ext cx="4340519" cy="853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5000"/>
                  <a:buFont typeface="Verdana"/>
                  <a:buNone/>
                </a:pPr>
                <a:r>
                  <a:rPr lang="en-US" sz="5000" b="1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4</a:t>
                </a:r>
                <a:r>
                  <a:rPr lang="en-US" sz="50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x 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</a:t>
                </a:r>
                <a:endParaRPr/>
              </a:p>
            </p:txBody>
          </p:sp>
          <p:pic>
            <p:nvPicPr>
              <p:cNvPr id="130" name="Google Shape;130;p20" descr="Schermata 2021-05-05 alle 06.20.58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743599" y="1033356"/>
                <a:ext cx="3989043" cy="406829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31" name="Google Shape;131;p20"/>
              <p:cNvSpPr txBox="1"/>
              <p:nvPr/>
            </p:nvSpPr>
            <p:spPr>
              <a:xfrm>
                <a:off x="2914245" y="2144859"/>
                <a:ext cx="491686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4</a:t>
                </a:r>
                <a:endParaRPr/>
              </a:p>
            </p:txBody>
          </p:sp>
          <p:sp>
            <p:nvSpPr>
              <p:cNvPr id="132" name="Google Shape;132;p20"/>
              <p:cNvSpPr txBox="1"/>
              <p:nvPr/>
            </p:nvSpPr>
            <p:spPr>
              <a:xfrm>
                <a:off x="2914245" y="3082638"/>
                <a:ext cx="491686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</a:t>
                </a:r>
                <a:endParaRPr/>
              </a:p>
            </p:txBody>
          </p:sp>
        </p:grpSp>
        <p:sp>
          <p:nvSpPr>
            <p:cNvPr id="133" name="Google Shape;133;p20"/>
            <p:cNvSpPr txBox="1"/>
            <p:nvPr/>
          </p:nvSpPr>
          <p:spPr>
            <a:xfrm>
              <a:off x="1466443" y="2136806"/>
              <a:ext cx="491686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4800"/>
                <a:buFont typeface="Verdana"/>
                <a:buNone/>
              </a:pPr>
              <a:r>
                <a:rPr lang="en-US" sz="48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1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MOLTIPLICA LE </a:t>
            </a:r>
            <a:r>
              <a:rPr lang="en-US">
                <a:solidFill>
                  <a:srgbClr val="0096FF"/>
                </a:solidFill>
              </a:rPr>
              <a:t>UNITÀ</a:t>
            </a:r>
            <a:r>
              <a:rPr lang="en-US" sz="2400" b="1">
                <a:solidFill>
                  <a:schemeClr val="accent1"/>
                </a:solidFill>
              </a:rPr>
              <a:t> PER LE </a:t>
            </a:r>
            <a:r>
              <a:rPr lang="en-US">
                <a:solidFill>
                  <a:srgbClr val="0096FF"/>
                </a:solidFill>
              </a:rPr>
              <a:t>UNITÀ </a:t>
            </a:r>
            <a:br>
              <a:rPr lang="en-US">
                <a:solidFill>
                  <a:srgbClr val="0096FF"/>
                </a:solidFill>
              </a:rPr>
            </a:br>
            <a:r>
              <a:rPr lang="en-US" sz="2400" b="1">
                <a:solidFill>
                  <a:schemeClr val="accent1"/>
                </a:solidFill>
              </a:rPr>
              <a:t>E</a:t>
            </a:r>
            <a:r>
              <a:rPr lang="en-US">
                <a:solidFill>
                  <a:srgbClr val="0096FF"/>
                </a:solidFill>
              </a:rPr>
              <a:t> </a:t>
            </a:r>
            <a:r>
              <a:rPr lang="en-US" sz="2400" b="1">
                <a:solidFill>
                  <a:schemeClr val="accent1"/>
                </a:solidFill>
              </a:rPr>
              <a:t>SCRIVI IL RISULTATO NELLA COLONNA DELLE </a:t>
            </a:r>
            <a:r>
              <a:rPr lang="en-US">
                <a:solidFill>
                  <a:srgbClr val="0096FF"/>
                </a:solidFill>
              </a:rPr>
              <a:t>UNITÀ</a:t>
            </a:r>
            <a:endParaRPr/>
          </a:p>
        </p:txBody>
      </p:sp>
      <p:grpSp>
        <p:nvGrpSpPr>
          <p:cNvPr id="139" name="Google Shape;139;p21"/>
          <p:cNvGrpSpPr/>
          <p:nvPr/>
        </p:nvGrpSpPr>
        <p:grpSpPr>
          <a:xfrm>
            <a:off x="3708400" y="1523998"/>
            <a:ext cx="4732645" cy="5101656"/>
            <a:chOff x="0" y="-1"/>
            <a:chExt cx="4732644" cy="5101655"/>
          </a:xfrm>
        </p:grpSpPr>
        <p:grpSp>
          <p:nvGrpSpPr>
            <p:cNvPr id="140" name="Google Shape;140;p21"/>
            <p:cNvGrpSpPr/>
            <p:nvPr/>
          </p:nvGrpSpPr>
          <p:grpSpPr>
            <a:xfrm>
              <a:off x="0" y="-1"/>
              <a:ext cx="4732644" cy="5101655"/>
              <a:chOff x="0" y="0"/>
              <a:chExt cx="4732643" cy="5101653"/>
            </a:xfrm>
          </p:grpSpPr>
          <p:sp>
            <p:nvSpPr>
              <p:cNvPr id="141" name="Google Shape;141;p21"/>
              <p:cNvSpPr txBox="1"/>
              <p:nvPr/>
            </p:nvSpPr>
            <p:spPr>
              <a:xfrm>
                <a:off x="0" y="0"/>
                <a:ext cx="4340519" cy="853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5000"/>
                  <a:buFont typeface="Verdana"/>
                  <a:buNone/>
                </a:pPr>
                <a:r>
                  <a:rPr lang="en-US" sz="5000" b="1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4</a:t>
                </a:r>
                <a:r>
                  <a:rPr lang="en-US" sz="50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x 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2</a:t>
                </a:r>
                <a:endParaRPr/>
              </a:p>
            </p:txBody>
          </p:sp>
          <p:grpSp>
            <p:nvGrpSpPr>
              <p:cNvPr id="142" name="Google Shape;142;p21"/>
              <p:cNvGrpSpPr/>
              <p:nvPr/>
            </p:nvGrpSpPr>
            <p:grpSpPr>
              <a:xfrm>
                <a:off x="743599" y="1033356"/>
                <a:ext cx="3989044" cy="4068297"/>
                <a:chOff x="0" y="0"/>
                <a:chExt cx="3989042" cy="4068295"/>
              </a:xfrm>
            </p:grpSpPr>
            <p:pic>
              <p:nvPicPr>
                <p:cNvPr id="143" name="Google Shape;143;p21" descr="Schermata 2021-05-05 alle 06.20.58.png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/>
                <a:stretch/>
              </p:blipFill>
              <p:spPr>
                <a:xfrm>
                  <a:off x="0" y="0"/>
                  <a:ext cx="3989042" cy="406829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44" name="Google Shape;144;p21"/>
                <p:cNvSpPr txBox="1"/>
                <p:nvPr/>
              </p:nvSpPr>
              <p:spPr>
                <a:xfrm>
                  <a:off x="2170645" y="1111502"/>
                  <a:ext cx="491686" cy="828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96FF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96FF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4</a:t>
                  </a:r>
                  <a:endParaRPr/>
                </a:p>
              </p:txBody>
            </p:sp>
            <p:sp>
              <p:nvSpPr>
                <p:cNvPr id="145" name="Google Shape;145;p21"/>
                <p:cNvSpPr txBox="1"/>
                <p:nvPr/>
              </p:nvSpPr>
              <p:spPr>
                <a:xfrm>
                  <a:off x="2170645" y="2049281"/>
                  <a:ext cx="491686" cy="828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96FF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96FF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2</a:t>
                  </a:r>
                  <a:endParaRPr/>
                </a:p>
              </p:txBody>
            </p:sp>
            <p:sp>
              <p:nvSpPr>
                <p:cNvPr id="146" name="Google Shape;146;p21"/>
                <p:cNvSpPr txBox="1"/>
                <p:nvPr/>
              </p:nvSpPr>
              <p:spPr>
                <a:xfrm>
                  <a:off x="2170645" y="2987059"/>
                  <a:ext cx="491686" cy="828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96FF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96FF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8</a:t>
                  </a:r>
                  <a:endParaRPr/>
                </a:p>
              </p:txBody>
            </p:sp>
            <p:sp>
              <p:nvSpPr>
                <p:cNvPr id="147" name="Google Shape;147;p21"/>
                <p:cNvSpPr/>
                <p:nvPr/>
              </p:nvSpPr>
              <p:spPr>
                <a:xfrm>
                  <a:off x="2116402" y="1201843"/>
                  <a:ext cx="643335" cy="1592164"/>
                </a:xfrm>
                <a:prstGeom prst="roundRect">
                  <a:avLst>
                    <a:gd name="adj" fmla="val 29611"/>
                  </a:avLst>
                </a:prstGeom>
                <a:noFill/>
                <a:ln w="25400" cap="flat" cmpd="sng">
                  <a:solidFill>
                    <a:srgbClr val="0096FF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38100" dist="23000" dir="5400000" rotWithShape="0">
                    <a:srgbClr val="000000">
                      <a:alpha val="34901"/>
                    </a:srgbClr>
                  </a:outerShdw>
                </a:effectLst>
              </p:spPr>
              <p:txBody>
                <a:bodyPr spcFirstLastPara="1" wrap="square" lIns="45700" tIns="45700" rIns="45700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Helvetica Neue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endParaRPr>
                </a:p>
              </p:txBody>
            </p:sp>
          </p:grpSp>
        </p:grpSp>
        <p:sp>
          <p:nvSpPr>
            <p:cNvPr id="148" name="Google Shape;148;p21"/>
            <p:cNvSpPr txBox="1"/>
            <p:nvPr/>
          </p:nvSpPr>
          <p:spPr>
            <a:xfrm>
              <a:off x="1466443" y="2136806"/>
              <a:ext cx="491686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4800"/>
                <a:buFont typeface="Verdana"/>
                <a:buNone/>
              </a:pPr>
              <a:r>
                <a:rPr lang="en-US" sz="48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2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MOLTIPLICA LE </a:t>
            </a:r>
            <a:r>
              <a:rPr lang="en-US">
                <a:solidFill>
                  <a:srgbClr val="0096FF"/>
                </a:solidFill>
              </a:rPr>
              <a:t>UNITÀ</a:t>
            </a:r>
            <a:r>
              <a:rPr lang="en-US">
                <a:solidFill>
                  <a:srgbClr val="FF2600"/>
                </a:solidFill>
              </a:rPr>
              <a:t> </a:t>
            </a:r>
            <a:r>
              <a:rPr lang="en-US" sz="2400" b="1">
                <a:solidFill>
                  <a:schemeClr val="accent1"/>
                </a:solidFill>
              </a:rPr>
              <a:t>PER LE</a:t>
            </a:r>
            <a:r>
              <a:rPr lang="en-US">
                <a:solidFill>
                  <a:srgbClr val="FF2600"/>
                </a:solidFill>
              </a:rPr>
              <a:t> DECINE</a:t>
            </a:r>
            <a:endParaRPr>
              <a:solidFill>
                <a:srgbClr val="FF26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E SCRIVI IL RISULTATO NELLA COLONNA DELLE </a:t>
            </a:r>
            <a:r>
              <a:rPr lang="en-US">
                <a:solidFill>
                  <a:srgbClr val="FF2600"/>
                </a:solidFill>
              </a:rPr>
              <a:t>DECINE</a:t>
            </a:r>
            <a:endParaRPr/>
          </a:p>
        </p:txBody>
      </p:sp>
      <p:grpSp>
        <p:nvGrpSpPr>
          <p:cNvPr id="154" name="Google Shape;154;p22"/>
          <p:cNvGrpSpPr/>
          <p:nvPr/>
        </p:nvGrpSpPr>
        <p:grpSpPr>
          <a:xfrm>
            <a:off x="3708400" y="1523997"/>
            <a:ext cx="4732646" cy="5101658"/>
            <a:chOff x="0" y="-2"/>
            <a:chExt cx="4732645" cy="5101656"/>
          </a:xfrm>
        </p:grpSpPr>
        <p:grpSp>
          <p:nvGrpSpPr>
            <p:cNvPr id="155" name="Google Shape;155;p22"/>
            <p:cNvGrpSpPr/>
            <p:nvPr/>
          </p:nvGrpSpPr>
          <p:grpSpPr>
            <a:xfrm>
              <a:off x="0" y="-2"/>
              <a:ext cx="4732645" cy="5101656"/>
              <a:chOff x="0" y="-1"/>
              <a:chExt cx="4732644" cy="5101655"/>
            </a:xfrm>
          </p:grpSpPr>
          <p:grpSp>
            <p:nvGrpSpPr>
              <p:cNvPr id="156" name="Google Shape;156;p22"/>
              <p:cNvGrpSpPr/>
              <p:nvPr/>
            </p:nvGrpSpPr>
            <p:grpSpPr>
              <a:xfrm>
                <a:off x="0" y="-1"/>
                <a:ext cx="4732644" cy="5101655"/>
                <a:chOff x="0" y="0"/>
                <a:chExt cx="4732643" cy="5101653"/>
              </a:xfrm>
            </p:grpSpPr>
            <p:sp>
              <p:nvSpPr>
                <p:cNvPr id="157" name="Google Shape;157;p22"/>
                <p:cNvSpPr txBox="1"/>
                <p:nvPr/>
              </p:nvSpPr>
              <p:spPr>
                <a:xfrm>
                  <a:off x="0" y="0"/>
                  <a:ext cx="4340519" cy="8533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675" tIns="45675" rIns="45675" bIns="45675" anchor="t" anchorCtr="0">
                  <a:sp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2600"/>
                    </a:buClr>
                    <a:buSzPts val="5000"/>
                    <a:buFont typeface="Verdana"/>
                    <a:buNone/>
                  </a:pPr>
                  <a:r>
                    <a:rPr lang="en-US" sz="5000" b="1" i="0" u="none" strike="noStrike" cap="none">
                      <a:solidFill>
                        <a:srgbClr val="FF26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1</a:t>
                  </a:r>
                  <a:r>
                    <a:rPr lang="en-US" sz="5000" b="1" i="0" u="none" strike="noStrike" cap="none">
                      <a:solidFill>
                        <a:srgbClr val="0096FF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4</a:t>
                  </a:r>
                  <a:r>
                    <a:rPr lang="en-US" sz="50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 x </a:t>
                  </a:r>
                  <a:r>
                    <a:rPr lang="en-US" sz="5000" b="1" i="0" u="none" strike="noStrike" cap="none">
                      <a:solidFill>
                        <a:srgbClr val="0096FF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2</a:t>
                  </a:r>
                  <a:endParaRPr/>
                </a:p>
              </p:txBody>
            </p:sp>
            <p:grpSp>
              <p:nvGrpSpPr>
                <p:cNvPr id="158" name="Google Shape;158;p22"/>
                <p:cNvGrpSpPr/>
                <p:nvPr/>
              </p:nvGrpSpPr>
              <p:grpSpPr>
                <a:xfrm>
                  <a:off x="743599" y="1033356"/>
                  <a:ext cx="3989044" cy="4068297"/>
                  <a:chOff x="0" y="0"/>
                  <a:chExt cx="3989042" cy="4068295"/>
                </a:xfrm>
              </p:grpSpPr>
              <p:pic>
                <p:nvPicPr>
                  <p:cNvPr id="159" name="Google Shape;159;p22" descr="Schermata 2021-05-05 alle 06.20.58.png"/>
                  <p:cNvPicPr preferRelativeResize="0"/>
                  <p:nvPr/>
                </p:nvPicPr>
                <p:blipFill rotWithShape="1">
                  <a:blip r:embed="rId3">
                    <a:alphaModFix/>
                  </a:blip>
                  <a:srcRect/>
                  <a:stretch/>
                </p:blipFill>
                <p:spPr>
                  <a:xfrm>
                    <a:off x="0" y="0"/>
                    <a:ext cx="3989042" cy="406829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sp>
                <p:nvSpPr>
                  <p:cNvPr id="160" name="Google Shape;160;p22"/>
                  <p:cNvSpPr txBox="1"/>
                  <p:nvPr/>
                </p:nvSpPr>
                <p:spPr>
                  <a:xfrm>
                    <a:off x="2170645" y="1111502"/>
                    <a:ext cx="491686" cy="82803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45700" tIns="45700" rIns="45700" bIns="45700" anchor="t" anchorCtr="0">
                    <a:sp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96FF"/>
                      </a:buClr>
                      <a:buSzPts val="4800"/>
                      <a:buFont typeface="Verdana"/>
                      <a:buNone/>
                    </a:pPr>
                    <a:r>
                      <a:rPr lang="en-US" sz="4800" b="0" i="0" u="none" strike="noStrike" cap="none">
                        <a:solidFill>
                          <a:srgbClr val="0096FF"/>
                        </a:solidFill>
                        <a:latin typeface="Verdana"/>
                        <a:ea typeface="Verdana"/>
                        <a:cs typeface="Verdana"/>
                        <a:sym typeface="Verdana"/>
                      </a:rPr>
                      <a:t>4</a:t>
                    </a:r>
                    <a:endParaRPr/>
                  </a:p>
                </p:txBody>
              </p:sp>
              <p:sp>
                <p:nvSpPr>
                  <p:cNvPr id="161" name="Google Shape;161;p22"/>
                  <p:cNvSpPr txBox="1"/>
                  <p:nvPr/>
                </p:nvSpPr>
                <p:spPr>
                  <a:xfrm>
                    <a:off x="2170645" y="2049281"/>
                    <a:ext cx="491686" cy="82803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45700" tIns="45700" rIns="45700" bIns="45700" anchor="t" anchorCtr="0">
                    <a:sp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96FF"/>
                      </a:buClr>
                      <a:buSzPts val="4800"/>
                      <a:buFont typeface="Verdana"/>
                      <a:buNone/>
                    </a:pPr>
                    <a:r>
                      <a:rPr lang="en-US" sz="4800" b="0" i="0" u="none" strike="noStrike" cap="none">
                        <a:solidFill>
                          <a:srgbClr val="0096FF"/>
                        </a:solidFill>
                        <a:latin typeface="Verdana"/>
                        <a:ea typeface="Verdana"/>
                        <a:cs typeface="Verdana"/>
                        <a:sym typeface="Verdana"/>
                      </a:rPr>
                      <a:t>2</a:t>
                    </a:r>
                    <a:endParaRPr/>
                  </a:p>
                </p:txBody>
              </p:sp>
              <p:sp>
                <p:nvSpPr>
                  <p:cNvPr id="162" name="Google Shape;162;p22"/>
                  <p:cNvSpPr txBox="1"/>
                  <p:nvPr/>
                </p:nvSpPr>
                <p:spPr>
                  <a:xfrm>
                    <a:off x="2170645" y="2987059"/>
                    <a:ext cx="491686" cy="82803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45700" tIns="45700" rIns="45700" bIns="45700" anchor="t" anchorCtr="0">
                    <a:sp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96FF"/>
                      </a:buClr>
                      <a:buSzPts val="4800"/>
                      <a:buFont typeface="Verdana"/>
                      <a:buNone/>
                    </a:pPr>
                    <a:r>
                      <a:rPr lang="en-US" sz="4800" b="0" i="0" u="none" strike="noStrike" cap="none">
                        <a:solidFill>
                          <a:srgbClr val="0096FF"/>
                        </a:solidFill>
                        <a:latin typeface="Verdana"/>
                        <a:ea typeface="Verdana"/>
                        <a:cs typeface="Verdana"/>
                        <a:sym typeface="Verdana"/>
                      </a:rPr>
                      <a:t>8</a:t>
                    </a:r>
                    <a:endParaRPr/>
                  </a:p>
                </p:txBody>
              </p:sp>
              <p:sp>
                <p:nvSpPr>
                  <p:cNvPr id="163" name="Google Shape;163;p22"/>
                  <p:cNvSpPr/>
                  <p:nvPr/>
                </p:nvSpPr>
                <p:spPr>
                  <a:xfrm rot="-3660000">
                    <a:off x="1347871" y="902225"/>
                    <a:ext cx="670734" cy="2248816"/>
                  </a:xfrm>
                  <a:prstGeom prst="roundRect">
                    <a:avLst>
                      <a:gd name="adj" fmla="val 28076"/>
                    </a:avLst>
                  </a:prstGeom>
                  <a:noFill/>
                  <a:ln w="25400" cap="flat" cmpd="sng">
                    <a:solidFill>
                      <a:srgbClr val="FF2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>
                    <a:outerShdw blurRad="38100" dist="23000" dir="5400000" rotWithShape="0">
                      <a:srgbClr val="000000">
                        <a:alpha val="34901"/>
                      </a:srgbClr>
                    </a:outerShdw>
                  </a:effectLst>
                </p:spPr>
                <p:txBody>
                  <a:bodyPr spcFirstLastPara="1" wrap="square" lIns="45700" tIns="45700" rIns="45700" bIns="45700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Helvetica Neue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Helvetica Neue"/>
                      <a:ea typeface="Helvetica Neue"/>
                      <a:cs typeface="Helvetica Neue"/>
                      <a:sym typeface="Helvetica Neue"/>
                    </a:endParaRPr>
                  </a:p>
                </p:txBody>
              </p:sp>
            </p:grpSp>
          </p:grpSp>
          <p:sp>
            <p:nvSpPr>
              <p:cNvPr id="164" name="Google Shape;164;p22"/>
              <p:cNvSpPr txBox="1"/>
              <p:nvPr/>
            </p:nvSpPr>
            <p:spPr>
              <a:xfrm>
                <a:off x="1466443" y="2136806"/>
                <a:ext cx="491686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</a:t>
                </a:r>
                <a:endParaRPr/>
              </a:p>
            </p:txBody>
          </p:sp>
        </p:grpSp>
        <p:sp>
          <p:nvSpPr>
            <p:cNvPr id="165" name="Google Shape;165;p22"/>
            <p:cNvSpPr txBox="1"/>
            <p:nvPr/>
          </p:nvSpPr>
          <p:spPr>
            <a:xfrm>
              <a:off x="1491843" y="4003706"/>
              <a:ext cx="491686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4800"/>
                <a:buFont typeface="Verdana"/>
                <a:buNone/>
              </a:pPr>
              <a:r>
                <a:rPr lang="en-US" sz="48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2</a:t>
              </a: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23" descr="Google Shape;164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7760058" y="432325"/>
            <a:ext cx="4161376" cy="5993351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3"/>
          <p:cNvSpPr txBox="1"/>
          <p:nvPr/>
        </p:nvSpPr>
        <p:spPr>
          <a:xfrm>
            <a:off x="945890" y="1547431"/>
            <a:ext cx="5385175" cy="35391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spAutoFit/>
          </a:bodyPr>
          <a:lstStyle/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Ora proviamo </a:t>
            </a:r>
            <a:endParaRPr/>
          </a:p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insieme:</a:t>
            </a:r>
            <a:endParaRPr/>
          </a:p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moltiplichiamo</a:t>
            </a:r>
            <a:endParaRPr/>
          </a:p>
          <a:p>
            <a:pPr marL="0" marR="0" lvl="0" indent="0" algn="l" rtl="0">
              <a:lnSpc>
                <a:spcPct val="128259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4600"/>
              <a:buFont typeface="Verdana"/>
              <a:buNone/>
            </a:pPr>
            <a:r>
              <a:rPr lang="en-US" sz="4600" b="1" i="0" u="none" strike="noStrike" cap="none">
                <a:solidFill>
                  <a:schemeClr val="accent3"/>
                </a:solidFill>
                <a:latin typeface="Verdana"/>
                <a:ea typeface="Verdana"/>
                <a:cs typeface="Verdana"/>
                <a:sym typeface="Verdana"/>
              </a:rPr>
              <a:t>13 </a:t>
            </a:r>
            <a:r>
              <a:rPr lang="en-US" sz="4600" b="1" i="0" u="none" strike="noStrike" cap="none">
                <a:solidFill>
                  <a:schemeClr val="accent1"/>
                </a:solidFill>
                <a:latin typeface="Verdana"/>
                <a:ea typeface="Verdana"/>
                <a:cs typeface="Verdana"/>
                <a:sym typeface="Verdana"/>
              </a:rPr>
              <a:t>x </a:t>
            </a:r>
            <a:r>
              <a:rPr lang="en-US" sz="4600" b="1" i="0" u="none" strike="noStrike" cap="none">
                <a:solidFill>
                  <a:schemeClr val="accent4"/>
                </a:solidFill>
                <a:latin typeface="Verdana"/>
                <a:ea typeface="Verdana"/>
                <a:cs typeface="Verdana"/>
                <a:sym typeface="Verdana"/>
              </a:rPr>
              <a:t>3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4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467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SCRIVI LE </a:t>
            </a:r>
            <a:r>
              <a:rPr lang="en-US">
                <a:solidFill>
                  <a:srgbClr val="0096FF"/>
                </a:solidFill>
              </a:rPr>
              <a:t>UNITÀ</a:t>
            </a:r>
            <a:r>
              <a:rPr lang="en-US" sz="2400" b="1">
                <a:solidFill>
                  <a:schemeClr val="accent1"/>
                </a:solidFill>
              </a:rPr>
              <a:t> SOTTO LE </a:t>
            </a:r>
            <a:r>
              <a:rPr lang="en-US">
                <a:solidFill>
                  <a:srgbClr val="0096FF"/>
                </a:solidFill>
              </a:rPr>
              <a:t>UNITÀ</a:t>
            </a:r>
            <a:endParaRPr/>
          </a:p>
        </p:txBody>
      </p:sp>
      <p:grpSp>
        <p:nvGrpSpPr>
          <p:cNvPr id="177" name="Google Shape;177;p24"/>
          <p:cNvGrpSpPr/>
          <p:nvPr/>
        </p:nvGrpSpPr>
        <p:grpSpPr>
          <a:xfrm>
            <a:off x="3708400" y="1523998"/>
            <a:ext cx="4732644" cy="5101656"/>
            <a:chOff x="0" y="-1"/>
            <a:chExt cx="4732643" cy="5101654"/>
          </a:xfrm>
        </p:grpSpPr>
        <p:grpSp>
          <p:nvGrpSpPr>
            <p:cNvPr id="178" name="Google Shape;178;p24"/>
            <p:cNvGrpSpPr/>
            <p:nvPr/>
          </p:nvGrpSpPr>
          <p:grpSpPr>
            <a:xfrm>
              <a:off x="0" y="-1"/>
              <a:ext cx="4732643" cy="5101654"/>
              <a:chOff x="0" y="0"/>
              <a:chExt cx="4732642" cy="5101652"/>
            </a:xfrm>
          </p:grpSpPr>
          <p:sp>
            <p:nvSpPr>
              <p:cNvPr id="179" name="Google Shape;179;p24"/>
              <p:cNvSpPr txBox="1"/>
              <p:nvPr/>
            </p:nvSpPr>
            <p:spPr>
              <a:xfrm>
                <a:off x="0" y="0"/>
                <a:ext cx="4340519" cy="853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5000"/>
                  <a:buFont typeface="Verdana"/>
                  <a:buNone/>
                </a:pPr>
                <a:r>
                  <a:rPr lang="en-US" sz="5000" b="1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3</a:t>
                </a:r>
                <a:r>
                  <a:rPr lang="en-US" sz="50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x 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3</a:t>
                </a:r>
                <a:endParaRPr/>
              </a:p>
            </p:txBody>
          </p:sp>
          <p:pic>
            <p:nvPicPr>
              <p:cNvPr id="180" name="Google Shape;180;p24" descr="Schermata 2021-05-05 alle 06.20.58.png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743599" y="1033356"/>
                <a:ext cx="3989043" cy="406829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81" name="Google Shape;181;p24"/>
              <p:cNvSpPr txBox="1"/>
              <p:nvPr/>
            </p:nvSpPr>
            <p:spPr>
              <a:xfrm>
                <a:off x="2914245" y="2144859"/>
                <a:ext cx="491686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3</a:t>
                </a:r>
                <a:endParaRPr/>
              </a:p>
            </p:txBody>
          </p:sp>
          <p:sp>
            <p:nvSpPr>
              <p:cNvPr id="182" name="Google Shape;182;p24"/>
              <p:cNvSpPr txBox="1"/>
              <p:nvPr/>
            </p:nvSpPr>
            <p:spPr>
              <a:xfrm>
                <a:off x="2914245" y="3082638"/>
                <a:ext cx="491686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96FF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3</a:t>
                </a:r>
                <a:endParaRPr/>
              </a:p>
            </p:txBody>
          </p:sp>
        </p:grpSp>
        <p:sp>
          <p:nvSpPr>
            <p:cNvPr id="183" name="Google Shape;183;p24"/>
            <p:cNvSpPr txBox="1"/>
            <p:nvPr/>
          </p:nvSpPr>
          <p:spPr>
            <a:xfrm>
              <a:off x="1466443" y="2136806"/>
              <a:ext cx="491686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4800"/>
                <a:buFont typeface="Verdana"/>
                <a:buNone/>
              </a:pPr>
              <a:r>
                <a:rPr lang="en-US" sz="48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5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MOLTIPLICA LE </a:t>
            </a:r>
            <a:r>
              <a:rPr lang="en-US">
                <a:solidFill>
                  <a:srgbClr val="0096FF"/>
                </a:solidFill>
              </a:rPr>
              <a:t>UNITÀ</a:t>
            </a:r>
            <a:r>
              <a:rPr lang="en-US" sz="2400" b="1">
                <a:solidFill>
                  <a:schemeClr val="accent1"/>
                </a:solidFill>
              </a:rPr>
              <a:t> PER LE </a:t>
            </a:r>
            <a:r>
              <a:rPr lang="en-US">
                <a:solidFill>
                  <a:srgbClr val="0096FF"/>
                </a:solidFill>
              </a:rPr>
              <a:t>UNITÀ </a:t>
            </a:r>
            <a:br>
              <a:rPr lang="en-US">
                <a:solidFill>
                  <a:srgbClr val="0096FF"/>
                </a:solidFill>
              </a:rPr>
            </a:br>
            <a:r>
              <a:rPr lang="en-US" sz="2400" b="1">
                <a:solidFill>
                  <a:schemeClr val="accent1"/>
                </a:solidFill>
              </a:rPr>
              <a:t>E</a:t>
            </a:r>
            <a:r>
              <a:rPr lang="en-US">
                <a:solidFill>
                  <a:srgbClr val="0096FF"/>
                </a:solidFill>
              </a:rPr>
              <a:t> </a:t>
            </a:r>
            <a:r>
              <a:rPr lang="en-US" sz="2400" b="1">
                <a:solidFill>
                  <a:schemeClr val="accent1"/>
                </a:solidFill>
              </a:rPr>
              <a:t>SCRIVI IL RISULTATO NELLA COLONNA DELLE </a:t>
            </a:r>
            <a:r>
              <a:rPr lang="en-US">
                <a:solidFill>
                  <a:srgbClr val="0096FF"/>
                </a:solidFill>
              </a:rPr>
              <a:t>UNITÀ</a:t>
            </a:r>
            <a:endParaRPr/>
          </a:p>
        </p:txBody>
      </p:sp>
      <p:grpSp>
        <p:nvGrpSpPr>
          <p:cNvPr id="189" name="Google Shape;189;p25"/>
          <p:cNvGrpSpPr/>
          <p:nvPr/>
        </p:nvGrpSpPr>
        <p:grpSpPr>
          <a:xfrm>
            <a:off x="3708400" y="1523998"/>
            <a:ext cx="4732645" cy="5101656"/>
            <a:chOff x="0" y="-1"/>
            <a:chExt cx="4732644" cy="5101655"/>
          </a:xfrm>
        </p:grpSpPr>
        <p:grpSp>
          <p:nvGrpSpPr>
            <p:cNvPr id="190" name="Google Shape;190;p25"/>
            <p:cNvGrpSpPr/>
            <p:nvPr/>
          </p:nvGrpSpPr>
          <p:grpSpPr>
            <a:xfrm>
              <a:off x="0" y="-1"/>
              <a:ext cx="4732644" cy="5101655"/>
              <a:chOff x="0" y="0"/>
              <a:chExt cx="4732643" cy="5101653"/>
            </a:xfrm>
          </p:grpSpPr>
          <p:sp>
            <p:nvSpPr>
              <p:cNvPr id="191" name="Google Shape;191;p25"/>
              <p:cNvSpPr txBox="1"/>
              <p:nvPr/>
            </p:nvSpPr>
            <p:spPr>
              <a:xfrm>
                <a:off x="0" y="0"/>
                <a:ext cx="4340519" cy="853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675" tIns="45675" rIns="45675" bIns="45675" anchor="t" anchorCtr="0">
                <a:sp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5000"/>
                  <a:buFont typeface="Verdana"/>
                  <a:buNone/>
                </a:pPr>
                <a:r>
                  <a:rPr lang="en-US" sz="5000" b="1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3</a:t>
                </a:r>
                <a:r>
                  <a:rPr lang="en-US" sz="5000" b="0" i="0" u="none" strike="noStrike" cap="none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 x </a:t>
                </a:r>
                <a:r>
                  <a:rPr lang="en-US" sz="5000" b="1" i="0" u="none" strike="noStrike" cap="none">
                    <a:solidFill>
                      <a:srgbClr val="0096FF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3</a:t>
                </a:r>
                <a:endParaRPr/>
              </a:p>
            </p:txBody>
          </p:sp>
          <p:grpSp>
            <p:nvGrpSpPr>
              <p:cNvPr id="192" name="Google Shape;192;p25"/>
              <p:cNvGrpSpPr/>
              <p:nvPr/>
            </p:nvGrpSpPr>
            <p:grpSpPr>
              <a:xfrm>
                <a:off x="743599" y="1033356"/>
                <a:ext cx="3989044" cy="4068297"/>
                <a:chOff x="0" y="0"/>
                <a:chExt cx="3989042" cy="4068295"/>
              </a:xfrm>
            </p:grpSpPr>
            <p:pic>
              <p:nvPicPr>
                <p:cNvPr id="193" name="Google Shape;193;p25" descr="Schermata 2021-05-05 alle 06.20.58.png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/>
                <a:stretch/>
              </p:blipFill>
              <p:spPr>
                <a:xfrm>
                  <a:off x="0" y="0"/>
                  <a:ext cx="3989042" cy="406829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94" name="Google Shape;194;p25"/>
                <p:cNvSpPr txBox="1"/>
                <p:nvPr/>
              </p:nvSpPr>
              <p:spPr>
                <a:xfrm>
                  <a:off x="2170645" y="1111502"/>
                  <a:ext cx="491686" cy="828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96FF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96FF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3</a:t>
                  </a:r>
                  <a:endParaRPr/>
                </a:p>
              </p:txBody>
            </p:sp>
            <p:sp>
              <p:nvSpPr>
                <p:cNvPr id="195" name="Google Shape;195;p25"/>
                <p:cNvSpPr txBox="1"/>
                <p:nvPr/>
              </p:nvSpPr>
              <p:spPr>
                <a:xfrm>
                  <a:off x="2170645" y="2049281"/>
                  <a:ext cx="491686" cy="828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96FF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96FF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3</a:t>
                  </a:r>
                  <a:endParaRPr/>
                </a:p>
              </p:txBody>
            </p:sp>
            <p:sp>
              <p:nvSpPr>
                <p:cNvPr id="196" name="Google Shape;196;p25"/>
                <p:cNvSpPr txBox="1"/>
                <p:nvPr/>
              </p:nvSpPr>
              <p:spPr>
                <a:xfrm>
                  <a:off x="2170645" y="2987059"/>
                  <a:ext cx="491686" cy="82803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700" tIns="45700" rIns="45700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96FF"/>
                    </a:buClr>
                    <a:buSzPts val="4800"/>
                    <a:buFont typeface="Verdana"/>
                    <a:buNone/>
                  </a:pPr>
                  <a:r>
                    <a:rPr lang="en-US" sz="4800" b="0" i="0" u="none" strike="noStrike" cap="none">
                      <a:solidFill>
                        <a:srgbClr val="0096FF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9</a:t>
                  </a:r>
                  <a:endParaRPr/>
                </a:p>
              </p:txBody>
            </p:sp>
            <p:sp>
              <p:nvSpPr>
                <p:cNvPr id="197" name="Google Shape;197;p25"/>
                <p:cNvSpPr/>
                <p:nvPr/>
              </p:nvSpPr>
              <p:spPr>
                <a:xfrm>
                  <a:off x="2116402" y="1201843"/>
                  <a:ext cx="643335" cy="1592164"/>
                </a:xfrm>
                <a:prstGeom prst="roundRect">
                  <a:avLst>
                    <a:gd name="adj" fmla="val 29611"/>
                  </a:avLst>
                </a:prstGeom>
                <a:noFill/>
                <a:ln w="25400" cap="flat" cmpd="sng">
                  <a:solidFill>
                    <a:srgbClr val="0096FF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>
                  <a:outerShdw blurRad="38100" dist="23000" dir="5400000" rotWithShape="0">
                    <a:srgbClr val="000000">
                      <a:alpha val="34901"/>
                    </a:srgbClr>
                  </a:outerShdw>
                </a:effectLst>
              </p:spPr>
              <p:txBody>
                <a:bodyPr spcFirstLastPara="1" wrap="square" lIns="45700" tIns="45700" rIns="45700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Helvetica Neue"/>
                    <a:buNone/>
                  </a:pPr>
                  <a:endParaRPr sz="1400" b="0" i="0" u="none" strike="noStrike" cap="none">
                    <a:solidFill>
                      <a:srgbClr val="000000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endParaRPr>
                </a:p>
              </p:txBody>
            </p:sp>
          </p:grpSp>
        </p:grpSp>
        <p:sp>
          <p:nvSpPr>
            <p:cNvPr id="198" name="Google Shape;198;p25"/>
            <p:cNvSpPr txBox="1"/>
            <p:nvPr/>
          </p:nvSpPr>
          <p:spPr>
            <a:xfrm>
              <a:off x="1466443" y="2136806"/>
              <a:ext cx="491686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4800"/>
                <a:buFont typeface="Verdana"/>
                <a:buNone/>
              </a:pPr>
              <a:r>
                <a:rPr lang="en-US" sz="48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1</a:t>
              </a:r>
              <a:endParaRPr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6"/>
          <p:cNvSpPr txBox="1">
            <a:spLocks noGrp="1"/>
          </p:cNvSpPr>
          <p:nvPr>
            <p:ph type="body" idx="1"/>
          </p:nvPr>
        </p:nvSpPr>
        <p:spPr>
          <a:xfrm>
            <a:off x="695325" y="548493"/>
            <a:ext cx="10801350" cy="85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MOLTIPLICA LE </a:t>
            </a:r>
            <a:r>
              <a:rPr lang="en-US">
                <a:solidFill>
                  <a:srgbClr val="0096FF"/>
                </a:solidFill>
              </a:rPr>
              <a:t>UNITÀ</a:t>
            </a:r>
            <a:r>
              <a:rPr lang="en-US">
                <a:solidFill>
                  <a:srgbClr val="FF2600"/>
                </a:solidFill>
              </a:rPr>
              <a:t> </a:t>
            </a:r>
            <a:r>
              <a:rPr lang="en-US" sz="2400" b="1">
                <a:solidFill>
                  <a:schemeClr val="accent1"/>
                </a:solidFill>
              </a:rPr>
              <a:t>PER LE</a:t>
            </a:r>
            <a:r>
              <a:rPr lang="en-US">
                <a:solidFill>
                  <a:srgbClr val="FF2600"/>
                </a:solidFill>
              </a:rPr>
              <a:t> DECINE</a:t>
            </a:r>
            <a:endParaRPr>
              <a:solidFill>
                <a:srgbClr val="FF26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Verdana"/>
              <a:buNone/>
            </a:pPr>
            <a:r>
              <a:rPr lang="en-US" sz="2400" b="1">
                <a:solidFill>
                  <a:schemeClr val="accent1"/>
                </a:solidFill>
              </a:rPr>
              <a:t>E SCRIVI IL RISULTATO NELLA COLONNA DELLE </a:t>
            </a:r>
            <a:r>
              <a:rPr lang="en-US">
                <a:solidFill>
                  <a:srgbClr val="FF2600"/>
                </a:solidFill>
              </a:rPr>
              <a:t>DECINE</a:t>
            </a:r>
            <a:endParaRPr/>
          </a:p>
        </p:txBody>
      </p:sp>
      <p:grpSp>
        <p:nvGrpSpPr>
          <p:cNvPr id="204" name="Google Shape;204;p26"/>
          <p:cNvGrpSpPr/>
          <p:nvPr/>
        </p:nvGrpSpPr>
        <p:grpSpPr>
          <a:xfrm>
            <a:off x="3708400" y="1523997"/>
            <a:ext cx="4732646" cy="5101658"/>
            <a:chOff x="0" y="-2"/>
            <a:chExt cx="4732645" cy="5101656"/>
          </a:xfrm>
        </p:grpSpPr>
        <p:grpSp>
          <p:nvGrpSpPr>
            <p:cNvPr id="205" name="Google Shape;205;p26"/>
            <p:cNvGrpSpPr/>
            <p:nvPr/>
          </p:nvGrpSpPr>
          <p:grpSpPr>
            <a:xfrm>
              <a:off x="0" y="-2"/>
              <a:ext cx="4732645" cy="5101656"/>
              <a:chOff x="0" y="-1"/>
              <a:chExt cx="4732644" cy="5101655"/>
            </a:xfrm>
          </p:grpSpPr>
          <p:grpSp>
            <p:nvGrpSpPr>
              <p:cNvPr id="206" name="Google Shape;206;p26"/>
              <p:cNvGrpSpPr/>
              <p:nvPr/>
            </p:nvGrpSpPr>
            <p:grpSpPr>
              <a:xfrm>
                <a:off x="0" y="-1"/>
                <a:ext cx="4732644" cy="5101655"/>
                <a:chOff x="0" y="0"/>
                <a:chExt cx="4732643" cy="5101653"/>
              </a:xfrm>
            </p:grpSpPr>
            <p:sp>
              <p:nvSpPr>
                <p:cNvPr id="207" name="Google Shape;207;p26"/>
                <p:cNvSpPr txBox="1"/>
                <p:nvPr/>
              </p:nvSpPr>
              <p:spPr>
                <a:xfrm>
                  <a:off x="0" y="0"/>
                  <a:ext cx="4340519" cy="8533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5675" tIns="45675" rIns="45675" bIns="45675" anchor="t" anchorCtr="0">
                  <a:sp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2600"/>
                    </a:buClr>
                    <a:buSzPts val="5000"/>
                    <a:buFont typeface="Verdana"/>
                    <a:buNone/>
                  </a:pPr>
                  <a:r>
                    <a:rPr lang="en-US" sz="5000" b="1" i="0" u="none" strike="noStrike" cap="none">
                      <a:solidFill>
                        <a:srgbClr val="FF26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1</a:t>
                  </a:r>
                  <a:r>
                    <a:rPr lang="en-US" sz="5000" b="1" i="0" u="none" strike="noStrike" cap="none">
                      <a:solidFill>
                        <a:srgbClr val="0096FF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3</a:t>
                  </a:r>
                  <a:r>
                    <a:rPr lang="en-US" sz="5000" b="0" i="0" u="none" strike="noStrike" cap="none">
                      <a:solidFill>
                        <a:srgbClr val="000000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 x </a:t>
                  </a:r>
                  <a:r>
                    <a:rPr lang="en-US" sz="5000" b="1" i="0" u="none" strike="noStrike" cap="none">
                      <a:solidFill>
                        <a:srgbClr val="0096FF"/>
                      </a:solidFill>
                      <a:latin typeface="Verdana"/>
                      <a:ea typeface="Verdana"/>
                      <a:cs typeface="Verdana"/>
                      <a:sym typeface="Verdana"/>
                    </a:rPr>
                    <a:t>3</a:t>
                  </a:r>
                  <a:endParaRPr/>
                </a:p>
              </p:txBody>
            </p:sp>
            <p:grpSp>
              <p:nvGrpSpPr>
                <p:cNvPr id="208" name="Google Shape;208;p26"/>
                <p:cNvGrpSpPr/>
                <p:nvPr/>
              </p:nvGrpSpPr>
              <p:grpSpPr>
                <a:xfrm>
                  <a:off x="743599" y="1033356"/>
                  <a:ext cx="3989044" cy="4068297"/>
                  <a:chOff x="0" y="0"/>
                  <a:chExt cx="3989042" cy="4068295"/>
                </a:xfrm>
              </p:grpSpPr>
              <p:pic>
                <p:nvPicPr>
                  <p:cNvPr id="209" name="Google Shape;209;p26" descr="Schermata 2021-05-05 alle 06.20.58.png"/>
                  <p:cNvPicPr preferRelativeResize="0"/>
                  <p:nvPr/>
                </p:nvPicPr>
                <p:blipFill rotWithShape="1">
                  <a:blip r:embed="rId3">
                    <a:alphaModFix/>
                  </a:blip>
                  <a:srcRect/>
                  <a:stretch/>
                </p:blipFill>
                <p:spPr>
                  <a:xfrm>
                    <a:off x="0" y="0"/>
                    <a:ext cx="3989042" cy="406829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sp>
                <p:nvSpPr>
                  <p:cNvPr id="210" name="Google Shape;210;p26"/>
                  <p:cNvSpPr txBox="1"/>
                  <p:nvPr/>
                </p:nvSpPr>
                <p:spPr>
                  <a:xfrm>
                    <a:off x="2170645" y="1111502"/>
                    <a:ext cx="491686" cy="82803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45700" tIns="45700" rIns="45700" bIns="45700" anchor="t" anchorCtr="0">
                    <a:sp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96FF"/>
                      </a:buClr>
                      <a:buSzPts val="4800"/>
                      <a:buFont typeface="Verdana"/>
                      <a:buNone/>
                    </a:pPr>
                    <a:r>
                      <a:rPr lang="en-US" sz="4800" b="0" i="0" u="none" strike="noStrike" cap="none">
                        <a:solidFill>
                          <a:srgbClr val="0096FF"/>
                        </a:solidFill>
                        <a:latin typeface="Verdana"/>
                        <a:ea typeface="Verdana"/>
                        <a:cs typeface="Verdana"/>
                        <a:sym typeface="Verdana"/>
                      </a:rPr>
                      <a:t>3</a:t>
                    </a:r>
                    <a:endParaRPr/>
                  </a:p>
                </p:txBody>
              </p:sp>
              <p:sp>
                <p:nvSpPr>
                  <p:cNvPr id="211" name="Google Shape;211;p26"/>
                  <p:cNvSpPr txBox="1"/>
                  <p:nvPr/>
                </p:nvSpPr>
                <p:spPr>
                  <a:xfrm>
                    <a:off x="2170645" y="2049281"/>
                    <a:ext cx="491686" cy="82803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45700" tIns="45700" rIns="45700" bIns="45700" anchor="t" anchorCtr="0">
                    <a:sp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96FF"/>
                      </a:buClr>
                      <a:buSzPts val="4800"/>
                      <a:buFont typeface="Verdana"/>
                      <a:buNone/>
                    </a:pPr>
                    <a:r>
                      <a:rPr lang="en-US" sz="4800" b="0" i="0" u="none" strike="noStrike" cap="none">
                        <a:solidFill>
                          <a:srgbClr val="0096FF"/>
                        </a:solidFill>
                        <a:latin typeface="Verdana"/>
                        <a:ea typeface="Verdana"/>
                        <a:cs typeface="Verdana"/>
                        <a:sym typeface="Verdana"/>
                      </a:rPr>
                      <a:t>3</a:t>
                    </a:r>
                    <a:endParaRPr/>
                  </a:p>
                </p:txBody>
              </p:sp>
              <p:sp>
                <p:nvSpPr>
                  <p:cNvPr id="212" name="Google Shape;212;p26"/>
                  <p:cNvSpPr txBox="1"/>
                  <p:nvPr/>
                </p:nvSpPr>
                <p:spPr>
                  <a:xfrm>
                    <a:off x="2170645" y="2987059"/>
                    <a:ext cx="491686" cy="82803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45700" tIns="45700" rIns="45700" bIns="45700" anchor="t" anchorCtr="0">
                    <a:sp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96FF"/>
                      </a:buClr>
                      <a:buSzPts val="4800"/>
                      <a:buFont typeface="Verdana"/>
                      <a:buNone/>
                    </a:pPr>
                    <a:r>
                      <a:rPr lang="en-US" sz="4800" b="0" i="0" u="none" strike="noStrike" cap="none">
                        <a:solidFill>
                          <a:srgbClr val="0096FF"/>
                        </a:solidFill>
                        <a:latin typeface="Verdana"/>
                        <a:ea typeface="Verdana"/>
                        <a:cs typeface="Verdana"/>
                        <a:sym typeface="Verdana"/>
                      </a:rPr>
                      <a:t>9</a:t>
                    </a:r>
                    <a:endParaRPr/>
                  </a:p>
                </p:txBody>
              </p:sp>
              <p:sp>
                <p:nvSpPr>
                  <p:cNvPr id="213" name="Google Shape;213;p26"/>
                  <p:cNvSpPr/>
                  <p:nvPr/>
                </p:nvSpPr>
                <p:spPr>
                  <a:xfrm rot="-3660000">
                    <a:off x="1347871" y="902225"/>
                    <a:ext cx="670734" cy="2248816"/>
                  </a:xfrm>
                  <a:prstGeom prst="roundRect">
                    <a:avLst>
                      <a:gd name="adj" fmla="val 28076"/>
                    </a:avLst>
                  </a:prstGeom>
                  <a:noFill/>
                  <a:ln w="25400" cap="flat" cmpd="sng">
                    <a:solidFill>
                      <a:srgbClr val="FF2600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>
                    <a:outerShdw blurRad="38100" dist="23000" dir="5400000" rotWithShape="0">
                      <a:srgbClr val="000000">
                        <a:alpha val="34901"/>
                      </a:srgbClr>
                    </a:outerShdw>
                  </a:effectLst>
                </p:spPr>
                <p:txBody>
                  <a:bodyPr spcFirstLastPara="1" wrap="square" lIns="45700" tIns="45700" rIns="45700" bIns="45700" anchor="ctr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400"/>
                      <a:buFont typeface="Helvetica Neue"/>
                      <a:buNone/>
                    </a:pPr>
                    <a:endParaRPr sz="1400" b="0" i="0" u="none" strike="noStrike" cap="none">
                      <a:solidFill>
                        <a:srgbClr val="000000"/>
                      </a:solidFill>
                      <a:latin typeface="Helvetica Neue"/>
                      <a:ea typeface="Helvetica Neue"/>
                      <a:cs typeface="Helvetica Neue"/>
                      <a:sym typeface="Helvetica Neue"/>
                    </a:endParaRPr>
                  </a:p>
                </p:txBody>
              </p:sp>
            </p:grpSp>
          </p:grpSp>
          <p:sp>
            <p:nvSpPr>
              <p:cNvPr id="214" name="Google Shape;214;p26"/>
              <p:cNvSpPr txBox="1"/>
              <p:nvPr/>
            </p:nvSpPr>
            <p:spPr>
              <a:xfrm>
                <a:off x="1466443" y="2136806"/>
                <a:ext cx="491686" cy="82803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45700" tIns="45700" rIns="45700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2600"/>
                  </a:buClr>
                  <a:buSzPts val="4800"/>
                  <a:buFont typeface="Verdana"/>
                  <a:buNone/>
                </a:pPr>
                <a:r>
                  <a:rPr lang="en-US" sz="4800" b="0" i="0" u="none" strike="noStrike" cap="none">
                    <a:solidFill>
                      <a:srgbClr val="FF2600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1</a:t>
                </a:r>
                <a:endParaRPr/>
              </a:p>
            </p:txBody>
          </p:sp>
        </p:grpSp>
        <p:sp>
          <p:nvSpPr>
            <p:cNvPr id="215" name="Google Shape;215;p26"/>
            <p:cNvSpPr txBox="1"/>
            <p:nvPr/>
          </p:nvSpPr>
          <p:spPr>
            <a:xfrm>
              <a:off x="1479143" y="4029106"/>
              <a:ext cx="491686" cy="82803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2600"/>
                </a:buClr>
                <a:buSzPts val="4800"/>
                <a:buFont typeface="Verdana"/>
                <a:buNone/>
              </a:pPr>
              <a:r>
                <a:rPr lang="en-US" sz="4800" b="0" i="0" u="none" strike="noStrike" cap="none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3</a:t>
              </a: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EFEFE"/>
      </a:lt1>
      <a:dk2>
        <a:srgbClr val="A7A7A7"/>
      </a:dk2>
      <a:lt2>
        <a:srgbClr val="535353"/>
      </a:lt2>
      <a:accent1>
        <a:srgbClr val="FDC327"/>
      </a:accent1>
      <a:accent2>
        <a:srgbClr val="45CCCB"/>
      </a:accent2>
      <a:accent3>
        <a:srgbClr val="FE4F72"/>
      </a:accent3>
      <a:accent4>
        <a:srgbClr val="78BA4C"/>
      </a:accent4>
      <a:accent5>
        <a:srgbClr val="535453"/>
      </a:accent5>
      <a:accent6>
        <a:srgbClr val="FEFFFE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327"/>
      </a:accent1>
      <a:accent2>
        <a:srgbClr val="45CCCB"/>
      </a:accent2>
      <a:accent3>
        <a:srgbClr val="FE4F72"/>
      </a:accent3>
      <a:accent4>
        <a:srgbClr val="78BA4C"/>
      </a:accent4>
      <a:accent5>
        <a:srgbClr val="535453"/>
      </a:accent5>
      <a:accent6>
        <a:srgbClr val="FEFFFE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</Words>
  <Application>Microsoft Macintosh PowerPoint</Application>
  <PresentationFormat>Widescreen</PresentationFormat>
  <Paragraphs>45</Paragraphs>
  <Slides>9</Slides>
  <Notes>9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1" baseType="lpstr">
      <vt:lpstr>Helvetica Neue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cp:lastModifiedBy>Utente di Microsoft Office</cp:lastModifiedBy>
  <cp:revision>1</cp:revision>
  <dcterms:modified xsi:type="dcterms:W3CDTF">2024-06-17T13:13:55Z</dcterms:modified>
</cp:coreProperties>
</file>