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7" autoAdjust="0"/>
    <p:restoredTop sz="96327"/>
  </p:normalViewPr>
  <p:slideViewPr>
    <p:cSldViewPr snapToGrid="0">
      <p:cViewPr varScale="1">
        <p:scale>
          <a:sx n="125" d="100"/>
          <a:sy n="125" d="100"/>
        </p:scale>
        <p:origin x="160" y="720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La Preistoria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11019048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Europa • Australopitechi • essere umano • </a:t>
            </a:r>
            <a:r>
              <a:rPr lang="it-IT" sz="1600" b="0" i="1" dirty="0">
                <a:solidFill>
                  <a:schemeClr val="accent5"/>
                </a:solidFill>
              </a:rPr>
              <a:t>sapiens</a:t>
            </a:r>
            <a:r>
              <a:rPr lang="it-IT" sz="1600" b="0" dirty="0">
                <a:solidFill>
                  <a:schemeClr val="accent5"/>
                </a:solidFill>
              </a:rPr>
              <a:t> • di Neanderthal • Africa</a:t>
            </a:r>
          </a:p>
        </p:txBody>
      </p:sp>
      <p:cxnSp>
        <p:nvCxnSpPr>
          <p:cNvPr id="80" name="Connettore 2 79">
            <a:extLst>
              <a:ext uri="{FF2B5EF4-FFF2-40B4-BE49-F238E27FC236}">
                <a16:creationId xmlns:a16="http://schemas.microsoft.com/office/drawing/2014/main" id="{DF533F41-6331-7E46-A991-266E8949FB10}"/>
              </a:ext>
            </a:extLst>
          </p:cNvPr>
          <p:cNvCxnSpPr>
            <a:cxnSpLocks/>
            <a:stCxn id="52" idx="3"/>
            <a:endCxn id="53" idx="1"/>
          </p:cNvCxnSpPr>
          <p:nvPr/>
        </p:nvCxnSpPr>
        <p:spPr>
          <a:xfrm flipV="1">
            <a:off x="8346656" y="6123431"/>
            <a:ext cx="599219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55" idx="3"/>
            <a:endCxn id="56" idx="1"/>
          </p:cNvCxnSpPr>
          <p:nvPr/>
        </p:nvCxnSpPr>
        <p:spPr>
          <a:xfrm flipV="1">
            <a:off x="8433741" y="4444621"/>
            <a:ext cx="512134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43" idx="3"/>
            <a:endCxn id="44" idx="1"/>
          </p:cNvCxnSpPr>
          <p:nvPr/>
        </p:nvCxnSpPr>
        <p:spPr>
          <a:xfrm flipV="1">
            <a:off x="3404141" y="2696929"/>
            <a:ext cx="1340583" cy="3426503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5" name="Connettore 2 94">
            <a:extLst>
              <a:ext uri="{FF2B5EF4-FFF2-40B4-BE49-F238E27FC236}">
                <a16:creationId xmlns:a16="http://schemas.microsoft.com/office/drawing/2014/main" id="{1ACF72A5-C652-7949-AA49-238F20C0A104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>
            <a:off x="2143769" y="2204438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8" name="Connettore 2 97">
            <a:extLst>
              <a:ext uri="{FF2B5EF4-FFF2-40B4-BE49-F238E27FC236}">
                <a16:creationId xmlns:a16="http://schemas.microsoft.com/office/drawing/2014/main" id="{84030776-CF3C-D747-BBEF-03AA0808F864}"/>
              </a:ext>
            </a:extLst>
          </p:cNvPr>
          <p:cNvCxnSpPr>
            <a:cxnSpLocks/>
            <a:stCxn id="36" idx="2"/>
            <a:endCxn id="37" idx="0"/>
          </p:cNvCxnSpPr>
          <p:nvPr/>
        </p:nvCxnSpPr>
        <p:spPr>
          <a:xfrm>
            <a:off x="2143769" y="3497197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9" name="Connettore 2 98">
            <a:extLst>
              <a:ext uri="{FF2B5EF4-FFF2-40B4-BE49-F238E27FC236}">
                <a16:creationId xmlns:a16="http://schemas.microsoft.com/office/drawing/2014/main" id="{960FE501-8420-2849-AB8A-FE42706C784E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>
            <a:off x="2143769" y="4609246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Connettore 2 99">
            <a:extLst>
              <a:ext uri="{FF2B5EF4-FFF2-40B4-BE49-F238E27FC236}">
                <a16:creationId xmlns:a16="http://schemas.microsoft.com/office/drawing/2014/main" id="{37CF1202-F24C-C843-929E-50F77F257B4F}"/>
              </a:ext>
            </a:extLst>
          </p:cNvPr>
          <p:cNvCxnSpPr>
            <a:cxnSpLocks/>
            <a:stCxn id="42" idx="2"/>
            <a:endCxn id="43" idx="0"/>
          </p:cNvCxnSpPr>
          <p:nvPr/>
        </p:nvCxnSpPr>
        <p:spPr>
          <a:xfrm>
            <a:off x="2143769" y="5721295"/>
            <a:ext cx="0" cy="17936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883396" y="1126987"/>
            <a:ext cx="2520745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 PREISTORIA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10BDA909-1134-3942-95C6-9FCA5EA476E9}"/>
              </a:ext>
            </a:extLst>
          </p:cNvPr>
          <p:cNvSpPr/>
          <p:nvPr/>
        </p:nvSpPr>
        <p:spPr>
          <a:xfrm>
            <a:off x="883396" y="2383803"/>
            <a:ext cx="252074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avviene l’evoluzione dell’…………………………………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EC21E0-B46C-B04D-8118-FD53E6F9EA7D}"/>
              </a:ext>
            </a:extLst>
          </p:cNvPr>
          <p:cNvSpPr txBox="1"/>
          <p:nvPr/>
        </p:nvSpPr>
        <p:spPr>
          <a:xfrm>
            <a:off x="1145556" y="1896661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 il periodo in cui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F4457669-A325-6B45-A152-779FB6A21E24}"/>
              </a:ext>
            </a:extLst>
          </p:cNvPr>
          <p:cNvSpPr txBox="1"/>
          <p:nvPr/>
        </p:nvSpPr>
        <p:spPr>
          <a:xfrm>
            <a:off x="1145556" y="3189420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</a:t>
            </a:r>
          </a:p>
        </p:txBody>
      </p: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8374E663-7973-D944-ABD7-25F05736973F}"/>
              </a:ext>
            </a:extLst>
          </p:cNvPr>
          <p:cNvSpPr/>
          <p:nvPr/>
        </p:nvSpPr>
        <p:spPr>
          <a:xfrm>
            <a:off x="883396" y="3676562"/>
            <a:ext cx="252074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……………………………………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F0793F38-8F02-B54D-BE9E-D28293E4BC57}"/>
              </a:ext>
            </a:extLst>
          </p:cNvPr>
          <p:cNvSpPr txBox="1"/>
          <p:nvPr/>
        </p:nvSpPr>
        <p:spPr>
          <a:xfrm>
            <a:off x="1145556" y="4301469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dagli</a:t>
            </a: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4674B19E-4D4C-7349-A351-F9999AF3CC30}"/>
              </a:ext>
            </a:extLst>
          </p:cNvPr>
          <p:cNvSpPr/>
          <p:nvPr/>
        </p:nvSpPr>
        <p:spPr>
          <a:xfrm>
            <a:off x="883396" y="4788611"/>
            <a:ext cx="252074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ominidi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59D54EA-77EA-FE42-B431-A9858D0E89C6}"/>
              </a:ext>
            </a:extLst>
          </p:cNvPr>
          <p:cNvSpPr txBox="1"/>
          <p:nvPr/>
        </p:nvSpPr>
        <p:spPr>
          <a:xfrm>
            <a:off x="1145556" y="5413518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tra cui</a:t>
            </a:r>
          </a:p>
        </p:txBody>
      </p:sp>
      <p:sp>
        <p:nvSpPr>
          <p:cNvPr id="43" name="Rettangolo con angoli arrotondati 42">
            <a:extLst>
              <a:ext uri="{FF2B5EF4-FFF2-40B4-BE49-F238E27FC236}">
                <a16:creationId xmlns:a16="http://schemas.microsoft.com/office/drawing/2014/main" id="{CA01925E-6BDA-604A-9708-978749CBF75D}"/>
              </a:ext>
            </a:extLst>
          </p:cNvPr>
          <p:cNvSpPr/>
          <p:nvPr/>
        </p:nvSpPr>
        <p:spPr>
          <a:xfrm>
            <a:off x="883396" y="5900661"/>
            <a:ext cx="2520745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gli ………………………………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4A5310D-52B2-404C-BB33-0E555ACF8980}"/>
              </a:ext>
            </a:extLst>
          </p:cNvPr>
          <p:cNvSpPr txBox="1"/>
          <p:nvPr/>
        </p:nvSpPr>
        <p:spPr>
          <a:xfrm>
            <a:off x="7350665" y="5969543"/>
            <a:ext cx="99599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migra in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14D2CF79-0834-7648-A500-2B867F49749C}"/>
              </a:ext>
            </a:extLst>
          </p:cNvPr>
          <p:cNvSpPr txBox="1"/>
          <p:nvPr/>
        </p:nvSpPr>
        <p:spPr>
          <a:xfrm>
            <a:off x="7263580" y="4290733"/>
            <a:ext cx="11701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migrano in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2282CC07-4C09-2543-9CD4-46CAC5C1E140}"/>
              </a:ext>
            </a:extLst>
          </p:cNvPr>
          <p:cNvSpPr txBox="1"/>
          <p:nvPr/>
        </p:nvSpPr>
        <p:spPr>
          <a:xfrm>
            <a:off x="7307122" y="5035091"/>
            <a:ext cx="10830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 Europa</a:t>
            </a:r>
          </a:p>
        </p:txBody>
      </p:sp>
      <p:sp>
        <p:nvSpPr>
          <p:cNvPr id="53" name="Rettangolo con angoli arrotondati 52">
            <a:extLst>
              <a:ext uri="{FF2B5EF4-FFF2-40B4-BE49-F238E27FC236}">
                <a16:creationId xmlns:a16="http://schemas.microsoft.com/office/drawing/2014/main" id="{AD7BEB99-8878-9148-BC26-5FDB15E71631}"/>
              </a:ext>
            </a:extLst>
          </p:cNvPr>
          <p:cNvSpPr/>
          <p:nvPr/>
        </p:nvSpPr>
        <p:spPr>
          <a:xfrm>
            <a:off x="8945875" y="5810305"/>
            <a:ext cx="1902603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Asia, Europa, Oceania, America</a:t>
            </a:r>
          </a:p>
        </p:txBody>
      </p:sp>
      <p:sp>
        <p:nvSpPr>
          <p:cNvPr id="56" name="Rettangolo con angoli arrotondati 55">
            <a:extLst>
              <a:ext uri="{FF2B5EF4-FFF2-40B4-BE49-F238E27FC236}">
                <a16:creationId xmlns:a16="http://schemas.microsoft.com/office/drawing/2014/main" id="{A3AE699B-F614-C04C-A68F-02CF100898CF}"/>
              </a:ext>
            </a:extLst>
          </p:cNvPr>
          <p:cNvSpPr/>
          <p:nvPr/>
        </p:nvSpPr>
        <p:spPr>
          <a:xfrm>
            <a:off x="8945875" y="4221850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Asia ed ………………………</a:t>
            </a:r>
          </a:p>
        </p:txBody>
      </p:sp>
      <p:sp>
        <p:nvSpPr>
          <p:cNvPr id="60" name="Rettangolo con angoli arrotondati 59">
            <a:extLst>
              <a:ext uri="{FF2B5EF4-FFF2-40B4-BE49-F238E27FC236}">
                <a16:creationId xmlns:a16="http://schemas.microsoft.com/office/drawing/2014/main" id="{6110E7AE-1927-CD44-9386-A168AE27E2E9}"/>
              </a:ext>
            </a:extLst>
          </p:cNvPr>
          <p:cNvSpPr/>
          <p:nvPr/>
        </p:nvSpPr>
        <p:spPr>
          <a:xfrm>
            <a:off x="8945875" y="4966208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Uomo </a:t>
            </a:r>
            <a:r>
              <a:rPr lang="it-IT" sz="1400" b="0" dirty="0">
                <a:solidFill>
                  <a:schemeClr val="accent5"/>
                </a:solidFill>
              </a:rPr>
              <a:t>………………………….</a:t>
            </a:r>
            <a:endParaRPr lang="it-IT" sz="1400" dirty="0">
              <a:solidFill>
                <a:schemeClr val="accent5"/>
              </a:solidFill>
            </a:endParaRPr>
          </a:p>
        </p:txBody>
      </p:sp>
      <p:cxnSp>
        <p:nvCxnSpPr>
          <p:cNvPr id="62" name="Connettore 4 61">
            <a:extLst>
              <a:ext uri="{FF2B5EF4-FFF2-40B4-BE49-F238E27FC236}">
                <a16:creationId xmlns:a16="http://schemas.microsoft.com/office/drawing/2014/main" id="{30BD2C68-9CDE-F14C-98D5-EFAD8825007D}"/>
              </a:ext>
            </a:extLst>
          </p:cNvPr>
          <p:cNvCxnSpPr>
            <a:cxnSpLocks/>
            <a:stCxn id="47" idx="3"/>
            <a:endCxn id="55" idx="1"/>
          </p:cNvCxnSpPr>
          <p:nvPr/>
        </p:nvCxnSpPr>
        <p:spPr>
          <a:xfrm>
            <a:off x="6751445" y="4081306"/>
            <a:ext cx="512135" cy="363316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Connettore 4 63">
            <a:extLst>
              <a:ext uri="{FF2B5EF4-FFF2-40B4-BE49-F238E27FC236}">
                <a16:creationId xmlns:a16="http://schemas.microsoft.com/office/drawing/2014/main" id="{A07415B4-D8E2-734D-B3A0-BC7F0053295B}"/>
              </a:ext>
            </a:extLst>
          </p:cNvPr>
          <p:cNvCxnSpPr>
            <a:cxnSpLocks/>
            <a:stCxn id="55" idx="1"/>
            <a:endCxn id="48" idx="3"/>
          </p:cNvCxnSpPr>
          <p:nvPr/>
        </p:nvCxnSpPr>
        <p:spPr>
          <a:xfrm rot="10800000" flipV="1">
            <a:off x="6751446" y="4444622"/>
            <a:ext cx="512135" cy="363314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Connettore 4 68">
            <a:extLst>
              <a:ext uri="{FF2B5EF4-FFF2-40B4-BE49-F238E27FC236}">
                <a16:creationId xmlns:a16="http://schemas.microsoft.com/office/drawing/2014/main" id="{E4AB7E10-1C2B-E749-A09C-2D990F44BECB}"/>
              </a:ext>
            </a:extLst>
          </p:cNvPr>
          <p:cNvCxnSpPr>
            <a:cxnSpLocks/>
            <a:endCxn id="57" idx="1"/>
          </p:cNvCxnSpPr>
          <p:nvPr/>
        </p:nvCxnSpPr>
        <p:spPr>
          <a:xfrm>
            <a:off x="6751445" y="4948481"/>
            <a:ext cx="555677" cy="240499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Connettore 2 80">
            <a:extLst>
              <a:ext uri="{FF2B5EF4-FFF2-40B4-BE49-F238E27FC236}">
                <a16:creationId xmlns:a16="http://schemas.microsoft.com/office/drawing/2014/main" id="{EFDFF50A-3DE8-AF49-8A7B-C9877BA53859}"/>
              </a:ext>
            </a:extLst>
          </p:cNvPr>
          <p:cNvCxnSpPr>
            <a:cxnSpLocks/>
            <a:stCxn id="57" idx="3"/>
            <a:endCxn id="60" idx="1"/>
          </p:cNvCxnSpPr>
          <p:nvPr/>
        </p:nvCxnSpPr>
        <p:spPr>
          <a:xfrm flipV="1">
            <a:off x="8390198" y="5188979"/>
            <a:ext cx="555677" cy="1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D2A30AAF-25C2-E24C-8879-2FA911604268}"/>
              </a:ext>
            </a:extLst>
          </p:cNvPr>
          <p:cNvSpPr txBox="1"/>
          <p:nvPr/>
        </p:nvSpPr>
        <p:spPr>
          <a:xfrm>
            <a:off x="4744724" y="2543040"/>
            <a:ext cx="16507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da cui evolvono</a:t>
            </a:r>
          </a:p>
        </p:txBody>
      </p:sp>
      <p:sp>
        <p:nvSpPr>
          <p:cNvPr id="45" name="Rettangolo con angoli arrotondati 44">
            <a:extLst>
              <a:ext uri="{FF2B5EF4-FFF2-40B4-BE49-F238E27FC236}">
                <a16:creationId xmlns:a16="http://schemas.microsoft.com/office/drawing/2014/main" id="{1D6DDFD1-BB82-7D4B-B9C1-C94DA8CF17D6}"/>
              </a:ext>
            </a:extLst>
          </p:cNvPr>
          <p:cNvSpPr/>
          <p:nvPr/>
        </p:nvSpPr>
        <p:spPr>
          <a:xfrm>
            <a:off x="4388715" y="3131905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i="1" dirty="0">
                <a:solidFill>
                  <a:schemeClr val="accent5"/>
                </a:solidFill>
              </a:rPr>
              <a:t>Homo </a:t>
            </a:r>
            <a:r>
              <a:rPr lang="it-IT" sz="1400" i="1" dirty="0" err="1">
                <a:solidFill>
                  <a:schemeClr val="accent5"/>
                </a:solidFill>
              </a:rPr>
              <a:t>habilis</a:t>
            </a:r>
            <a:endParaRPr lang="it-IT" sz="1400" i="1" dirty="0">
              <a:solidFill>
                <a:schemeClr val="accent5"/>
              </a:solidFill>
            </a:endParaRPr>
          </a:p>
        </p:txBody>
      </p:sp>
      <p:sp>
        <p:nvSpPr>
          <p:cNvPr id="47" name="Rettangolo con angoli arrotondati 46">
            <a:extLst>
              <a:ext uri="{FF2B5EF4-FFF2-40B4-BE49-F238E27FC236}">
                <a16:creationId xmlns:a16="http://schemas.microsoft.com/office/drawing/2014/main" id="{5A2ABFCC-5305-4745-9FCF-52542D84477E}"/>
              </a:ext>
            </a:extLst>
          </p:cNvPr>
          <p:cNvSpPr/>
          <p:nvPr/>
        </p:nvSpPr>
        <p:spPr>
          <a:xfrm>
            <a:off x="4388715" y="3858535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i="1" dirty="0">
                <a:solidFill>
                  <a:schemeClr val="accent5"/>
                </a:solidFill>
              </a:rPr>
              <a:t>Homo </a:t>
            </a:r>
            <a:r>
              <a:rPr lang="it-IT" sz="1400" i="1" dirty="0" err="1">
                <a:solidFill>
                  <a:schemeClr val="accent5"/>
                </a:solidFill>
              </a:rPr>
              <a:t>ergaster</a:t>
            </a:r>
            <a:r>
              <a:rPr lang="it-IT" sz="1400" i="1" dirty="0">
                <a:solidFill>
                  <a:schemeClr val="accent5"/>
                </a:solidFill>
              </a:rPr>
              <a:t>/</a:t>
            </a:r>
            <a:r>
              <a:rPr lang="it-IT" sz="1400" i="1" dirty="0" err="1">
                <a:solidFill>
                  <a:schemeClr val="accent5"/>
                </a:solidFill>
              </a:rPr>
              <a:t>erectus</a:t>
            </a:r>
            <a:endParaRPr lang="it-IT" sz="1400" i="1" dirty="0">
              <a:solidFill>
                <a:schemeClr val="accent5"/>
              </a:solidFill>
            </a:endParaRPr>
          </a:p>
        </p:txBody>
      </p:sp>
      <p:sp>
        <p:nvSpPr>
          <p:cNvPr id="48" name="Rettangolo con angoli arrotondati 47">
            <a:extLst>
              <a:ext uri="{FF2B5EF4-FFF2-40B4-BE49-F238E27FC236}">
                <a16:creationId xmlns:a16="http://schemas.microsoft.com/office/drawing/2014/main" id="{E354F536-ED11-874D-9D48-B9FA8988CDF3}"/>
              </a:ext>
            </a:extLst>
          </p:cNvPr>
          <p:cNvSpPr/>
          <p:nvPr/>
        </p:nvSpPr>
        <p:spPr>
          <a:xfrm>
            <a:off x="4388715" y="4585165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i="1" dirty="0">
                <a:solidFill>
                  <a:schemeClr val="accent5"/>
                </a:solidFill>
              </a:rPr>
              <a:t>Homo </a:t>
            </a:r>
            <a:r>
              <a:rPr lang="it-IT" sz="1400" i="1" dirty="0" err="1">
                <a:solidFill>
                  <a:schemeClr val="accent5"/>
                </a:solidFill>
              </a:rPr>
              <a:t>heidelbergensis</a:t>
            </a:r>
            <a:endParaRPr lang="it-IT" sz="1400" i="1" dirty="0">
              <a:solidFill>
                <a:schemeClr val="accent5"/>
              </a:solidFill>
            </a:endParaRP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954E199B-66D4-CC49-AAD7-C85218BDBA07}"/>
              </a:ext>
            </a:extLst>
          </p:cNvPr>
          <p:cNvSpPr txBox="1"/>
          <p:nvPr/>
        </p:nvSpPr>
        <p:spPr>
          <a:xfrm>
            <a:off x="4571868" y="5311795"/>
            <a:ext cx="19964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in Africa</a:t>
            </a:r>
          </a:p>
        </p:txBody>
      </p:sp>
      <p:sp>
        <p:nvSpPr>
          <p:cNvPr id="51" name="Rettangolo con angoli arrotondati 50">
            <a:extLst>
              <a:ext uri="{FF2B5EF4-FFF2-40B4-BE49-F238E27FC236}">
                <a16:creationId xmlns:a16="http://schemas.microsoft.com/office/drawing/2014/main" id="{9741CDB1-4690-3F4E-B189-070E6A577EB5}"/>
              </a:ext>
            </a:extLst>
          </p:cNvPr>
          <p:cNvSpPr/>
          <p:nvPr/>
        </p:nvSpPr>
        <p:spPr>
          <a:xfrm>
            <a:off x="4388715" y="5900660"/>
            <a:ext cx="2362730" cy="44554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i="1" dirty="0">
                <a:solidFill>
                  <a:schemeClr val="accent5"/>
                </a:solidFill>
              </a:rPr>
              <a:t>Homo </a:t>
            </a:r>
            <a:r>
              <a:rPr lang="it-IT" sz="1400" dirty="0">
                <a:solidFill>
                  <a:schemeClr val="accent5"/>
                </a:solidFill>
              </a:rPr>
              <a:t>…………………………</a:t>
            </a:r>
          </a:p>
        </p:txBody>
      </p:sp>
      <p:cxnSp>
        <p:nvCxnSpPr>
          <p:cNvPr id="79" name="Connettore 2 78">
            <a:extLst>
              <a:ext uri="{FF2B5EF4-FFF2-40B4-BE49-F238E27FC236}">
                <a16:creationId xmlns:a16="http://schemas.microsoft.com/office/drawing/2014/main" id="{83AB4D52-52A4-7641-9DA0-9690CEC19295}"/>
              </a:ext>
            </a:extLst>
          </p:cNvPr>
          <p:cNvCxnSpPr>
            <a:cxnSpLocks/>
            <a:stCxn id="44" idx="2"/>
            <a:endCxn id="45" idx="0"/>
          </p:cNvCxnSpPr>
          <p:nvPr/>
        </p:nvCxnSpPr>
        <p:spPr>
          <a:xfrm>
            <a:off x="5570080" y="2850817"/>
            <a:ext cx="0" cy="2810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Connettore 2 82">
            <a:extLst>
              <a:ext uri="{FF2B5EF4-FFF2-40B4-BE49-F238E27FC236}">
                <a16:creationId xmlns:a16="http://schemas.microsoft.com/office/drawing/2014/main" id="{C1080164-6E9F-7F47-B9A1-DB66E7B2379C}"/>
              </a:ext>
            </a:extLst>
          </p:cNvPr>
          <p:cNvCxnSpPr>
            <a:cxnSpLocks/>
            <a:stCxn id="48" idx="2"/>
            <a:endCxn id="50" idx="0"/>
          </p:cNvCxnSpPr>
          <p:nvPr/>
        </p:nvCxnSpPr>
        <p:spPr>
          <a:xfrm>
            <a:off x="5570080" y="5030707"/>
            <a:ext cx="1" cy="2810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CB3927A5-77ED-1F41-A8E2-6D3D3C2B9FC7}"/>
              </a:ext>
            </a:extLst>
          </p:cNvPr>
          <p:cNvCxnSpPr>
            <a:cxnSpLocks/>
            <a:stCxn id="47" idx="2"/>
            <a:endCxn id="48" idx="0"/>
          </p:cNvCxnSpPr>
          <p:nvPr/>
        </p:nvCxnSpPr>
        <p:spPr>
          <a:xfrm>
            <a:off x="5570080" y="4304077"/>
            <a:ext cx="0" cy="2810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8CCE9835-EB09-0B46-BCD8-36DBE129940F}"/>
              </a:ext>
            </a:extLst>
          </p:cNvPr>
          <p:cNvCxnSpPr>
            <a:cxnSpLocks/>
            <a:stCxn id="45" idx="2"/>
            <a:endCxn id="47" idx="0"/>
          </p:cNvCxnSpPr>
          <p:nvPr/>
        </p:nvCxnSpPr>
        <p:spPr>
          <a:xfrm>
            <a:off x="5570080" y="3577447"/>
            <a:ext cx="0" cy="2810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Connettore 2 91">
            <a:extLst>
              <a:ext uri="{FF2B5EF4-FFF2-40B4-BE49-F238E27FC236}">
                <a16:creationId xmlns:a16="http://schemas.microsoft.com/office/drawing/2014/main" id="{6804356A-A66B-7A4B-9079-732B54F8A5E0}"/>
              </a:ext>
            </a:extLst>
          </p:cNvPr>
          <p:cNvCxnSpPr>
            <a:cxnSpLocks/>
            <a:stCxn id="50" idx="2"/>
            <a:endCxn id="51" idx="0"/>
          </p:cNvCxnSpPr>
          <p:nvPr/>
        </p:nvCxnSpPr>
        <p:spPr>
          <a:xfrm flipH="1">
            <a:off x="5570080" y="5619572"/>
            <a:ext cx="1" cy="28108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8B6CD969-F9D3-9246-A3E1-F324BC6CF018}"/>
              </a:ext>
            </a:extLst>
          </p:cNvPr>
          <p:cNvCxnSpPr>
            <a:cxnSpLocks/>
            <a:stCxn id="51" idx="3"/>
            <a:endCxn id="52" idx="1"/>
          </p:cNvCxnSpPr>
          <p:nvPr/>
        </p:nvCxnSpPr>
        <p:spPr>
          <a:xfrm>
            <a:off x="6751445" y="6123431"/>
            <a:ext cx="599220" cy="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F3C8673E-1D2C-6D42-AC0C-5EB152C4D0F8}"/>
              </a:ext>
            </a:extLst>
          </p:cNvPr>
          <p:cNvCxnSpPr>
            <a:cxnSpLocks/>
            <a:stCxn id="16" idx="2"/>
            <a:endCxn id="36" idx="0"/>
          </p:cNvCxnSpPr>
          <p:nvPr/>
        </p:nvCxnSpPr>
        <p:spPr>
          <a:xfrm>
            <a:off x="2143769" y="3010055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CB37C11-12B3-DE4A-B0AF-7D102E5EBA39}"/>
              </a:ext>
            </a:extLst>
          </p:cNvPr>
          <p:cNvCxnSpPr>
            <a:cxnSpLocks/>
            <a:stCxn id="37" idx="2"/>
            <a:endCxn id="38" idx="0"/>
          </p:cNvCxnSpPr>
          <p:nvPr/>
        </p:nvCxnSpPr>
        <p:spPr>
          <a:xfrm>
            <a:off x="2143769" y="4122104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ttore 2 58">
            <a:extLst>
              <a:ext uri="{FF2B5EF4-FFF2-40B4-BE49-F238E27FC236}">
                <a16:creationId xmlns:a16="http://schemas.microsoft.com/office/drawing/2014/main" id="{263DC2A7-CE02-994C-9E08-AEA5518B1C65}"/>
              </a:ext>
            </a:extLst>
          </p:cNvPr>
          <p:cNvCxnSpPr>
            <a:cxnSpLocks/>
            <a:stCxn id="39" idx="2"/>
            <a:endCxn id="42" idx="0"/>
          </p:cNvCxnSpPr>
          <p:nvPr/>
        </p:nvCxnSpPr>
        <p:spPr>
          <a:xfrm>
            <a:off x="2143769" y="5234153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Connettore 2 60">
            <a:extLst>
              <a:ext uri="{FF2B5EF4-FFF2-40B4-BE49-F238E27FC236}">
                <a16:creationId xmlns:a16="http://schemas.microsoft.com/office/drawing/2014/main" id="{84B47989-B9BB-2F4A-90D9-FA7A2B4FB907}"/>
              </a:ext>
            </a:extLst>
          </p:cNvPr>
          <p:cNvCxnSpPr>
            <a:cxnSpLocks/>
            <a:stCxn id="6" idx="2"/>
            <a:endCxn id="13" idx="0"/>
          </p:cNvCxnSpPr>
          <p:nvPr/>
        </p:nvCxnSpPr>
        <p:spPr>
          <a:xfrm>
            <a:off x="2143769" y="1717296"/>
            <a:ext cx="0" cy="179365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3384</TotalTime>
  <Words>72</Words>
  <Application>Microsoft Macintosh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13</cp:revision>
  <dcterms:created xsi:type="dcterms:W3CDTF">2020-03-03T16:06:47Z</dcterms:created>
  <dcterms:modified xsi:type="dcterms:W3CDTF">2024-03-04T11:09:01Z</dcterms:modified>
</cp:coreProperties>
</file>