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CF6"/>
    <a:srgbClr val="E3E3E3"/>
    <a:srgbClr val="B7E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66" autoAdjust="0"/>
    <p:restoredTop sz="96327"/>
  </p:normalViewPr>
  <p:slideViewPr>
    <p:cSldViewPr snapToGrid="0">
      <p:cViewPr varScale="1">
        <p:scale>
          <a:sx n="128" d="100"/>
          <a:sy n="128" d="100"/>
        </p:scale>
        <p:origin x="904" y="176"/>
      </p:cViewPr>
      <p:guideLst/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69" d="100"/>
          <a:sy n="169" d="100"/>
        </p:scale>
        <p:origin x="5400" y="1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7746732-A526-3740-BD8F-8333D0E7F1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B37E0F7-EBC9-FD44-987F-7B508F8193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B52A0-BC44-E54E-BB53-35C996A5979D}" type="datetimeFigureOut">
              <a:rPr lang="it-IT" smtClean="0"/>
              <a:t>04/03/24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79E798E-E88E-0749-A76E-B3833A12EBE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B523B45-1C7A-C040-BA75-2AC3EA4418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C033F-521C-7441-A5E4-7DA942AAA7D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243140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64A51-A54F-EB43-81BE-829F1E691759}" type="datetimeFigureOut">
              <a:rPr lang="it-IT" smtClean="0"/>
              <a:t>04/03/24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E13F5-810F-964E-BE12-78D6CDF979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0914688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6811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2706" userDrawn="1">
          <p15:clr>
            <a:srgbClr val="FBAE40"/>
          </p15:clr>
        </p15:guide>
        <p15:guide id="4" orient="horz" pos="1253" userDrawn="1">
          <p15:clr>
            <a:srgbClr val="FBAE40"/>
          </p15:clr>
        </p15:guide>
        <p15:guide id="5" orient="horz" pos="346" userDrawn="1">
          <p15:clr>
            <a:srgbClr val="FBAE40"/>
          </p15:clr>
        </p15:guide>
        <p15:guide id="6" orient="horz" pos="3067" userDrawn="1">
          <p15:clr>
            <a:srgbClr val="FBAE40"/>
          </p15:clr>
        </p15:guide>
        <p15:guide id="7" orient="horz" pos="3974" userDrawn="1">
          <p15:clr>
            <a:srgbClr val="FBAE40"/>
          </p15:clr>
        </p15:guide>
        <p15:guide id="8" pos="1572" userDrawn="1">
          <p15:clr>
            <a:srgbClr val="FBAE40"/>
          </p15:clr>
        </p15:guide>
        <p15:guide id="9" pos="438" userDrawn="1">
          <p15:clr>
            <a:srgbClr val="FBAE40"/>
          </p15:clr>
        </p15:guide>
        <p15:guide id="10" pos="4974" userDrawn="1">
          <p15:clr>
            <a:srgbClr val="FBAE40"/>
          </p15:clr>
        </p15:guide>
        <p15:guide id="11" pos="6108" userDrawn="1">
          <p15:clr>
            <a:srgbClr val="FBAE40"/>
          </p15:clr>
        </p15:guide>
        <p15:guide id="12" pos="724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5" y="1989138"/>
            <a:ext cx="5040000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40658535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11" name="Segnaposto immagine 11">
            <a:extLst>
              <a:ext uri="{FF2B5EF4-FFF2-40B4-BE49-F238E27FC236}">
                <a16:creationId xmlns:a16="http://schemas.microsoft.com/office/drawing/2014/main" id="{CC20D013-84D0-E544-9671-76D5B3E399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549275"/>
            <a:ext cx="5400675" cy="575945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39313231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Txt + Im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3240000" cy="194530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8" name="Segnaposto immagine 11">
            <a:extLst>
              <a:ext uri="{FF2B5EF4-FFF2-40B4-BE49-F238E27FC236}">
                <a16:creationId xmlns:a16="http://schemas.microsoft.com/office/drawing/2014/main" id="{46367CF4-C6B5-7B4B-B3A8-26343E8BC96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9580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0" name="Segnaposto testo 8">
            <a:extLst>
              <a:ext uri="{FF2B5EF4-FFF2-40B4-BE49-F238E27FC236}">
                <a16:creationId xmlns:a16="http://schemas.microsoft.com/office/drawing/2014/main" id="{6B1CE009-AF44-5948-A72B-66CF6D819A0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9580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3" name="Segnaposto immagine 11">
            <a:extLst>
              <a:ext uri="{FF2B5EF4-FFF2-40B4-BE49-F238E27FC236}">
                <a16:creationId xmlns:a16="http://schemas.microsoft.com/office/drawing/2014/main" id="{452515CB-B8FF-5F4F-82FD-C3C7516AD8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57520" y="1484313"/>
            <a:ext cx="3240000" cy="194530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4" name="Segnaposto testo 8">
            <a:extLst>
              <a:ext uri="{FF2B5EF4-FFF2-40B4-BE49-F238E27FC236}">
                <a16:creationId xmlns:a16="http://schemas.microsoft.com/office/drawing/2014/main" id="{DD6D3939-3243-DE42-B5BD-99EFDDFBF8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57520" y="3855458"/>
            <a:ext cx="3240000" cy="2453267"/>
          </a:xfrm>
        </p:spPr>
        <p:txBody>
          <a:bodyPr>
            <a:normAutofit/>
          </a:bodyPr>
          <a:lstStyle>
            <a:lvl1pPr marL="0" indent="0">
              <a:lnSpc>
                <a:spcPts val="22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3199647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 userDrawn="1">
          <p15:clr>
            <a:srgbClr val="FBAE40"/>
          </p15:clr>
        </p15:guide>
        <p15:guide id="2" pos="2819" userDrawn="1">
          <p15:clr>
            <a:srgbClr val="FBAE40"/>
          </p15:clr>
        </p15:guide>
        <p15:guide id="3" pos="2479" userDrawn="1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0" pos="5201" userDrawn="1">
          <p15:clr>
            <a:srgbClr val="FBAE40"/>
          </p15:clr>
        </p15:guide>
        <p15:guide id="11" pos="4883" userDrawn="1">
          <p15:clr>
            <a:srgbClr val="FBAE40"/>
          </p15:clr>
        </p15:guide>
        <p15:guide id="12" pos="7242">
          <p15:clr>
            <a:srgbClr val="FBAE40"/>
          </p15:clr>
        </p15:guide>
        <p15:guide id="13" orient="horz" pos="2160" userDrawn="1">
          <p15:clr>
            <a:srgbClr val="FBAE40"/>
          </p15:clr>
        </p15:guide>
        <p15:guide id="14" orient="horz" pos="935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5325" y="1484313"/>
            <a:ext cx="10801350" cy="4824412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2961739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etto + vu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testo 8">
            <a:extLst>
              <a:ext uri="{FF2B5EF4-FFF2-40B4-BE49-F238E27FC236}">
                <a16:creationId xmlns:a16="http://schemas.microsoft.com/office/drawing/2014/main" id="{7602814C-4379-AA45-B494-470749C329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95325" y="548493"/>
            <a:ext cx="10801350" cy="467507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</p:spTree>
    <p:extLst>
      <p:ext uri="{BB962C8B-B14F-4D97-AF65-F5344CB8AC3E}">
        <p14:creationId xmlns:p14="http://schemas.microsoft.com/office/powerpoint/2010/main" val="13103730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93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a +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immagine 11">
            <a:extLst>
              <a:ext uri="{FF2B5EF4-FFF2-40B4-BE49-F238E27FC236}">
                <a16:creationId xmlns:a16="http://schemas.microsoft.com/office/drawing/2014/main" id="{AC9F1CE2-8B0A-5544-874F-B962ED68C59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95326" y="549275"/>
            <a:ext cx="10801350" cy="4824413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800"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8">
            <a:extLst>
              <a:ext uri="{FF2B5EF4-FFF2-40B4-BE49-F238E27FC236}">
                <a16:creationId xmlns:a16="http://schemas.microsoft.com/office/drawing/2014/main" id="{37BC434D-5EA9-0349-9D64-BC8C483370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373688"/>
            <a:ext cx="10801350" cy="935037"/>
          </a:xfrm>
        </p:spPr>
        <p:txBody>
          <a:bodyPr anchor="ctr">
            <a:normAutofit/>
          </a:bodyPr>
          <a:lstStyle>
            <a:lvl1pPr marL="0" indent="0">
              <a:lnSpc>
                <a:spcPts val="2200"/>
              </a:lnSpc>
              <a:buNone/>
              <a:defRPr sz="15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testo di descrizione</a:t>
            </a:r>
          </a:p>
        </p:txBody>
      </p:sp>
    </p:spTree>
    <p:extLst>
      <p:ext uri="{BB962C8B-B14F-4D97-AF65-F5344CB8AC3E}">
        <p14:creationId xmlns:p14="http://schemas.microsoft.com/office/powerpoint/2010/main" val="2313406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385" userDrawn="1">
          <p15:clr>
            <a:srgbClr val="FBAE40"/>
          </p15:clr>
        </p15:guide>
        <p15:guide id="5" orient="horz" pos="346">
          <p15:clr>
            <a:srgbClr val="FBAE40"/>
          </p15:clr>
        </p15:guide>
        <p15:guide id="7" orient="horz" pos="3974">
          <p15:clr>
            <a:srgbClr val="FBAE40"/>
          </p15:clr>
        </p15:guide>
        <p15:guide id="9" pos="438">
          <p15:clr>
            <a:srgbClr val="FBAE40"/>
          </p15:clr>
        </p15:guide>
        <p15:guide id="12" pos="7242">
          <p15:clr>
            <a:srgbClr val="FBAE40"/>
          </p15:clr>
        </p15:guide>
        <p15:guide id="14" orient="horz" pos="36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1989137"/>
            <a:ext cx="9001125" cy="2879726"/>
          </a:xfrm>
        </p:spPr>
        <p:txBody>
          <a:bodyPr anchor="ctr"/>
          <a:lstStyle>
            <a:lvl1pPr algn="l">
              <a:defRPr sz="60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5" y="4868863"/>
            <a:ext cx="9001125" cy="1439862"/>
          </a:xfrm>
        </p:spPr>
        <p:txBody>
          <a:bodyPr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79233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6" y="1989137"/>
            <a:ext cx="6619874" cy="2879726"/>
          </a:xfrm>
        </p:spPr>
        <p:txBody>
          <a:bodyPr anchor="ctr">
            <a:normAutofit/>
          </a:bodyPr>
          <a:lstStyle>
            <a:lvl1pPr algn="l">
              <a:lnSpc>
                <a:spcPts val="7000"/>
              </a:lnSpc>
              <a:defRPr sz="55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Titolo</a:t>
            </a:r>
            <a:r>
              <a:rPr lang="en-US" dirty="0"/>
              <a:t> </a:t>
            </a:r>
            <a:r>
              <a:rPr lang="en-US" dirty="0" err="1"/>
              <a:t>dell’intera</a:t>
            </a:r>
            <a:r>
              <a:rPr lang="en-US" dirty="0"/>
              <a:t> </a:t>
            </a:r>
            <a:r>
              <a:rPr lang="en-US" dirty="0" err="1"/>
              <a:t>serie</a:t>
            </a:r>
            <a:r>
              <a:rPr lang="en-US" dirty="0"/>
              <a:t> di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95326" y="4868863"/>
            <a:ext cx="6626012" cy="1439862"/>
          </a:xfrm>
        </p:spPr>
        <p:txBody>
          <a:bodyPr anchor="b">
            <a:normAutofit/>
          </a:bodyPr>
          <a:lstStyle>
            <a:lvl1pPr marL="0" indent="0" algn="l">
              <a:buNone/>
              <a:defRPr sz="25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/>
              <a:t>Sottotitolo</a:t>
            </a:r>
            <a:r>
              <a:rPr lang="en-US" dirty="0"/>
              <a:t> </a:t>
            </a:r>
            <a:r>
              <a:rPr lang="en-US" dirty="0" err="1"/>
              <a:t>eventuale</a:t>
            </a:r>
            <a:endParaRPr lang="en-US" dirty="0"/>
          </a:p>
        </p:txBody>
      </p:sp>
      <p:pic>
        <p:nvPicPr>
          <p:cNvPr id="31" name="Google Shape;65;p13">
            <a:extLst>
              <a:ext uri="{FF2B5EF4-FFF2-40B4-BE49-F238E27FC236}">
                <a16:creationId xmlns:a16="http://schemas.microsoft.com/office/drawing/2014/main" id="{1BF66CAD-D42D-ED42-B2F9-155A63F39168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695325" y="549275"/>
            <a:ext cx="803078" cy="58849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F0D606B4-24B8-464C-99B6-9E18597CB02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896224" y="0"/>
            <a:ext cx="4295775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519322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immagine 11">
            <a:extLst>
              <a:ext uri="{FF2B5EF4-FFF2-40B4-BE49-F238E27FC236}">
                <a16:creationId xmlns:a16="http://schemas.microsoft.com/office/drawing/2014/main" id="{49363D58-19B2-A441-9EB3-682985E1F5C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/>
            </a:lvl1pPr>
            <a:lvl2pPr marL="457200" indent="0">
              <a:buNone/>
              <a:defRPr>
                <a:solidFill>
                  <a:schemeClr val="accent3"/>
                </a:solidFill>
              </a:defRPr>
            </a:lvl2pPr>
          </a:lstStyle>
          <a:p>
            <a:endParaRPr lang="it-IT" dirty="0"/>
          </a:p>
          <a:p>
            <a:pPr lvl="1"/>
            <a:r>
              <a:rPr lang="it-IT" dirty="0"/>
              <a:t>Clicca sull’icona per inserire un’immagine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</p:spTree>
    <p:extLst>
      <p:ext uri="{BB962C8B-B14F-4D97-AF65-F5344CB8AC3E}">
        <p14:creationId xmlns:p14="http://schemas.microsoft.com/office/powerpoint/2010/main" val="20998927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itolo + Immagin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5E2D86A4-5BF1-3A44-BB37-10CF87AF439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549275"/>
            <a:ext cx="4532809" cy="57594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4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dirty="0"/>
              <a:t>Inserisci breve testo 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C18879E-CC89-6A40-8F50-A25D67454E99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Segnaposto testo 8">
            <a:extLst>
              <a:ext uri="{FF2B5EF4-FFF2-40B4-BE49-F238E27FC236}">
                <a16:creationId xmlns:a16="http://schemas.microsoft.com/office/drawing/2014/main" id="{04E99D45-D077-B040-92B8-78EA3319DE4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5"/>
            <a:ext cx="5040000" cy="5759449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3500767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1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4528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tto chiave 0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95325" y="549275"/>
            <a:ext cx="10801350" cy="575945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000" b="1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/>
              <a:t>Inserisci</a:t>
            </a:r>
            <a:r>
              <a:rPr lang="en-US" dirty="0"/>
              <a:t> breve </a:t>
            </a:r>
            <a:r>
              <a:rPr lang="en-US" dirty="0" err="1"/>
              <a:t>testo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07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o + 1 Immag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4" y="549275"/>
            <a:ext cx="9001125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95324" y="1989138"/>
            <a:ext cx="9001125" cy="4319587"/>
          </a:xfrm>
        </p:spPr>
        <p:txBody>
          <a:bodyPr>
            <a:normAutofit/>
          </a:bodyPr>
          <a:lstStyle>
            <a:lvl1pPr marL="0" indent="0">
              <a:lnSpc>
                <a:spcPts val="3000"/>
              </a:lnSpc>
              <a:buNone/>
              <a:defRPr sz="24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</p:spTree>
    <p:extLst>
      <p:ext uri="{BB962C8B-B14F-4D97-AF65-F5344CB8AC3E}">
        <p14:creationId xmlns:p14="http://schemas.microsoft.com/office/powerpoint/2010/main" val="11100863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515A1D15-B1C4-2B4F-BD26-68B1FC9FE2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325" y="549275"/>
            <a:ext cx="5040000" cy="1439863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400" b="1">
                <a:solidFill>
                  <a:schemeClr val="accent1"/>
                </a:solidFill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titoletto</a:t>
            </a:r>
          </a:p>
        </p:txBody>
      </p:sp>
      <p:sp>
        <p:nvSpPr>
          <p:cNvPr id="8" name="Segnaposto testo 8">
            <a:extLst>
              <a:ext uri="{FF2B5EF4-FFF2-40B4-BE49-F238E27FC236}">
                <a16:creationId xmlns:a16="http://schemas.microsoft.com/office/drawing/2014/main" id="{D985BAA5-60B9-1D41-916F-E730DFDCCC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6675" y="549276"/>
            <a:ext cx="5040000" cy="1439862"/>
          </a:xfrm>
        </p:spPr>
        <p:txBody>
          <a:bodyPr>
            <a:normAutofit/>
          </a:bodyPr>
          <a:lstStyle>
            <a:lvl1pPr marL="0" indent="0">
              <a:lnSpc>
                <a:spcPts val="2400"/>
              </a:lnSpc>
              <a:buNone/>
              <a:defRPr sz="1800"/>
            </a:lvl1pPr>
            <a:lvl3pPr marL="914400" indent="0">
              <a:buNone/>
              <a:defRPr/>
            </a:lvl3pPr>
          </a:lstStyle>
          <a:p>
            <a:pPr lvl="0"/>
            <a:r>
              <a:rPr lang="it-IT" dirty="0"/>
              <a:t>Inserisci breve descrizione</a:t>
            </a:r>
          </a:p>
        </p:txBody>
      </p:sp>
      <p:sp>
        <p:nvSpPr>
          <p:cNvPr id="10" name="Segnaposto tabella 15">
            <a:extLst>
              <a:ext uri="{FF2B5EF4-FFF2-40B4-BE49-F238E27FC236}">
                <a16:creationId xmlns:a16="http://schemas.microsoft.com/office/drawing/2014/main" id="{3B2B8D74-F879-164C-BA5F-10F71E457C52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95325" y="1989138"/>
            <a:ext cx="10801350" cy="4319587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3"/>
                </a:solidFill>
              </a:defRPr>
            </a:lvl1pPr>
          </a:lstStyle>
          <a:p>
            <a:r>
              <a:rPr lang="it-IT" dirty="0"/>
              <a:t>Clicca sull’icona per inserire una tabella</a:t>
            </a:r>
          </a:p>
        </p:txBody>
      </p:sp>
    </p:spTree>
    <p:extLst>
      <p:ext uri="{BB962C8B-B14F-4D97-AF65-F5344CB8AC3E}">
        <p14:creationId xmlns:p14="http://schemas.microsoft.com/office/powerpoint/2010/main" val="2453664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706">
          <p15:clr>
            <a:srgbClr val="FBAE40"/>
          </p15:clr>
        </p15:guide>
        <p15:guide id="4" orient="horz" pos="1253">
          <p15:clr>
            <a:srgbClr val="FBAE40"/>
          </p15:clr>
        </p15:guide>
        <p15:guide id="5" orient="horz" pos="346">
          <p15:clr>
            <a:srgbClr val="FBAE40"/>
          </p15:clr>
        </p15:guide>
        <p15:guide id="6" orient="horz" pos="3067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pos="1572">
          <p15:clr>
            <a:srgbClr val="FBAE40"/>
          </p15:clr>
        </p15:guide>
        <p15:guide id="9" pos="438">
          <p15:clr>
            <a:srgbClr val="FBAE40"/>
          </p15:clr>
        </p15:guide>
        <p15:guide id="10" pos="4974">
          <p15:clr>
            <a:srgbClr val="FBAE40"/>
          </p15:clr>
        </p15:guide>
        <p15:guide id="11" pos="6108">
          <p15:clr>
            <a:srgbClr val="FBAE40"/>
          </p15:clr>
        </p15:guide>
        <p15:guide id="12" pos="724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riangolo rettangolo 8">
            <a:extLst>
              <a:ext uri="{FF2B5EF4-FFF2-40B4-BE49-F238E27FC236}">
                <a16:creationId xmlns:a16="http://schemas.microsoft.com/office/drawing/2014/main" id="{D5D28D7F-70AE-1148-95F6-20C5F516540C}"/>
              </a:ext>
            </a:extLst>
          </p:cNvPr>
          <p:cNvSpPr/>
          <p:nvPr userDrawn="1"/>
        </p:nvSpPr>
        <p:spPr>
          <a:xfrm>
            <a:off x="0" y="6020382"/>
            <a:ext cx="841108" cy="841108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Google Shape;65;p13">
            <a:extLst>
              <a:ext uri="{FF2B5EF4-FFF2-40B4-BE49-F238E27FC236}">
                <a16:creationId xmlns:a16="http://schemas.microsoft.com/office/drawing/2014/main" id="{04C6F296-FB3A-8746-AAFF-EE9019DD4171}"/>
              </a:ext>
            </a:extLst>
          </p:cNvPr>
          <p:cNvPicPr preferRelativeResize="0"/>
          <p:nvPr userDrawn="1"/>
        </p:nvPicPr>
        <p:blipFill rotWithShape="1">
          <a:blip r:embed="rId17">
            <a:alphaModFix/>
          </a:blip>
          <a:srcRect/>
          <a:stretch/>
        </p:blipFill>
        <p:spPr>
          <a:xfrm>
            <a:off x="123226" y="6499367"/>
            <a:ext cx="325217" cy="238317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0F70B74-A409-F543-B416-278259173CB3}"/>
              </a:ext>
            </a:extLst>
          </p:cNvPr>
          <p:cNvSpPr txBox="1"/>
          <p:nvPr userDrawn="1"/>
        </p:nvSpPr>
        <p:spPr>
          <a:xfrm>
            <a:off x="10649666" y="63045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it-IT" dirty="0"/>
          </a:p>
        </p:txBody>
      </p:sp>
      <p:sp>
        <p:nvSpPr>
          <p:cNvPr id="17" name="Segnaposto testo 4">
            <a:extLst>
              <a:ext uri="{FF2B5EF4-FFF2-40B4-BE49-F238E27FC236}">
                <a16:creationId xmlns:a16="http://schemas.microsoft.com/office/drawing/2014/main" id="{5CC76654-CC16-0048-B9B9-8E034D04E129}"/>
              </a:ext>
            </a:extLst>
          </p:cNvPr>
          <p:cNvSpPr txBox="1">
            <a:spLocks/>
          </p:cNvSpPr>
          <p:nvPr userDrawn="1"/>
        </p:nvSpPr>
        <p:spPr>
          <a:xfrm>
            <a:off x="695324" y="6308725"/>
            <a:ext cx="10696861" cy="54927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>
                <a:solidFill>
                  <a:schemeClr val="accent1"/>
                </a:solidFill>
              </a:rPr>
              <a:t>La Storia</a:t>
            </a:r>
          </a:p>
        </p:txBody>
      </p:sp>
    </p:spTree>
    <p:extLst>
      <p:ext uri="{BB962C8B-B14F-4D97-AF65-F5344CB8AC3E}">
        <p14:creationId xmlns:p14="http://schemas.microsoft.com/office/powerpoint/2010/main" val="2742630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7" r:id="rId2"/>
    <p:sldLayoutId id="2147483695" r:id="rId3"/>
    <p:sldLayoutId id="2147483673" r:id="rId4"/>
    <p:sldLayoutId id="2147483699" r:id="rId5"/>
    <p:sldLayoutId id="2147483690" r:id="rId6"/>
    <p:sldLayoutId id="2147483692" r:id="rId7"/>
    <p:sldLayoutId id="2147483677" r:id="rId8"/>
    <p:sldLayoutId id="2147483676" r:id="rId9"/>
    <p:sldLayoutId id="2147483700" r:id="rId10"/>
    <p:sldLayoutId id="2147483694" r:id="rId11"/>
    <p:sldLayoutId id="2147483675" r:id="rId12"/>
    <p:sldLayoutId id="2147483691" r:id="rId13"/>
    <p:sldLayoutId id="2147483701" r:id="rId14"/>
    <p:sldLayoutId id="2147483693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644219EB-943D-FD45-9AD9-F997072A10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60794" y="326256"/>
            <a:ext cx="9001125" cy="73474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it-IT" sz="1800" dirty="0">
                <a:solidFill>
                  <a:schemeClr val="accent1"/>
                </a:solidFill>
              </a:rPr>
              <a:t>Completa la mappa con le parole chiave</a:t>
            </a:r>
          </a:p>
          <a:p>
            <a:pPr>
              <a:spcBef>
                <a:spcPts val="500"/>
              </a:spcBef>
            </a:pPr>
            <a:r>
              <a:rPr lang="it-IT" sz="1600" b="0" dirty="0">
                <a:solidFill>
                  <a:schemeClr val="accent5"/>
                </a:solidFill>
              </a:rPr>
              <a:t>linea del tempo • passato • fonti • Preistoria</a:t>
            </a:r>
          </a:p>
        </p:txBody>
      </p:sp>
      <p:sp>
        <p:nvSpPr>
          <p:cNvPr id="6" name="Rettangolo con angoli arrotondati 5">
            <a:extLst>
              <a:ext uri="{FF2B5EF4-FFF2-40B4-BE49-F238E27FC236}">
                <a16:creationId xmlns:a16="http://schemas.microsoft.com/office/drawing/2014/main" id="{749992FF-4835-1643-87D0-7C15FC6A97D9}"/>
              </a:ext>
            </a:extLst>
          </p:cNvPr>
          <p:cNvSpPr/>
          <p:nvPr/>
        </p:nvSpPr>
        <p:spPr>
          <a:xfrm>
            <a:off x="5182081" y="1198107"/>
            <a:ext cx="2048719" cy="59030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/>
              <a:t>LA STORIA</a:t>
            </a: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C2EE0AA7-CAD2-3349-99DF-A95B474A8186}"/>
              </a:ext>
            </a:extLst>
          </p:cNvPr>
          <p:cNvSpPr/>
          <p:nvPr/>
        </p:nvSpPr>
        <p:spPr>
          <a:xfrm>
            <a:off x="5182082" y="2079118"/>
            <a:ext cx="2048718" cy="62625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i fatti avvenuti nel …………………………… 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BE1CF7D-7223-8143-A7A2-5930CEFD5158}"/>
              </a:ext>
            </a:extLst>
          </p:cNvPr>
          <p:cNvSpPr txBox="1"/>
          <p:nvPr/>
        </p:nvSpPr>
        <p:spPr>
          <a:xfrm>
            <a:off x="2957574" y="2246356"/>
            <a:ext cx="70943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usa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BBF2BD7-7368-BB4C-93B4-2A3EB786CE13}"/>
              </a:ext>
            </a:extLst>
          </p:cNvPr>
          <p:cNvSpPr txBox="1"/>
          <p:nvPr/>
        </p:nvSpPr>
        <p:spPr>
          <a:xfrm>
            <a:off x="8813157" y="2246885"/>
            <a:ext cx="229757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si divide in periodi</a:t>
            </a:r>
          </a:p>
        </p:txBody>
      </p:sp>
      <p:sp>
        <p:nvSpPr>
          <p:cNvPr id="17" name="Rettangolo con angoli arrotondati 16">
            <a:extLst>
              <a:ext uri="{FF2B5EF4-FFF2-40B4-BE49-F238E27FC236}">
                <a16:creationId xmlns:a16="http://schemas.microsoft.com/office/drawing/2014/main" id="{8B9BA533-D4D3-804B-A049-A72407E31D40}"/>
              </a:ext>
            </a:extLst>
          </p:cNvPr>
          <p:cNvSpPr/>
          <p:nvPr/>
        </p:nvSpPr>
        <p:spPr>
          <a:xfrm>
            <a:off x="8544044" y="3926352"/>
            <a:ext cx="2835798" cy="1244330"/>
          </a:xfrm>
          <a:prstGeom prst="roundRect">
            <a:avLst>
              <a:gd name="adj" fmla="val 9229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……………………………:</a:t>
            </a:r>
            <a:br>
              <a:rPr lang="it-IT" sz="1400" dirty="0">
                <a:solidFill>
                  <a:schemeClr val="accent5"/>
                </a:solidFill>
              </a:rPr>
            </a:br>
            <a:r>
              <a:rPr lang="it-IT" sz="1400" dirty="0">
                <a:solidFill>
                  <a:schemeClr val="accent5"/>
                </a:solidFill>
              </a:rPr>
              <a:t>da 2,5 milioni di anni fa, quando compaiono sulla Terra i primi  esseri umani</a:t>
            </a:r>
          </a:p>
        </p:txBody>
      </p:sp>
      <p:sp>
        <p:nvSpPr>
          <p:cNvPr id="18" name="Rettangolo con angoli arrotondati 17">
            <a:extLst>
              <a:ext uri="{FF2B5EF4-FFF2-40B4-BE49-F238E27FC236}">
                <a16:creationId xmlns:a16="http://schemas.microsoft.com/office/drawing/2014/main" id="{2134BBE5-9ECC-4D40-B8D6-C7CFD2DABE28}"/>
              </a:ext>
            </a:extLst>
          </p:cNvPr>
          <p:cNvSpPr/>
          <p:nvPr/>
        </p:nvSpPr>
        <p:spPr>
          <a:xfrm>
            <a:off x="8544044" y="5474709"/>
            <a:ext cx="2835798" cy="825730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Storia vera e propria:</a:t>
            </a:r>
            <a:br>
              <a:rPr lang="it-IT" sz="1400" dirty="0">
                <a:solidFill>
                  <a:schemeClr val="accent5"/>
                </a:solidFill>
              </a:rPr>
            </a:br>
            <a:r>
              <a:rPr lang="it-IT" sz="1400" dirty="0">
                <a:solidFill>
                  <a:schemeClr val="accent5"/>
                </a:solidFill>
              </a:rPr>
              <a:t>da 5 000 anni fa, quando nasce la scrittura</a:t>
            </a:r>
          </a:p>
        </p:txBody>
      </p:sp>
      <p:cxnSp>
        <p:nvCxnSpPr>
          <p:cNvPr id="31" name="Connettore 2 30">
            <a:extLst>
              <a:ext uri="{FF2B5EF4-FFF2-40B4-BE49-F238E27FC236}">
                <a16:creationId xmlns:a16="http://schemas.microsoft.com/office/drawing/2014/main" id="{29230099-B957-E34D-A3EF-1596D49EE630}"/>
              </a:ext>
            </a:extLst>
          </p:cNvPr>
          <p:cNvCxnSpPr>
            <a:cxnSpLocks/>
            <a:stCxn id="15" idx="2"/>
            <a:endCxn id="16" idx="0"/>
          </p:cNvCxnSpPr>
          <p:nvPr/>
        </p:nvCxnSpPr>
        <p:spPr>
          <a:xfrm flipH="1">
            <a:off x="9961943" y="2554662"/>
            <a:ext cx="1" cy="441410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Connettore 2 33">
            <a:extLst>
              <a:ext uri="{FF2B5EF4-FFF2-40B4-BE49-F238E27FC236}">
                <a16:creationId xmlns:a16="http://schemas.microsoft.com/office/drawing/2014/main" id="{C4059A24-5C9A-E146-8C3B-6F34E4B702EC}"/>
              </a:ext>
            </a:extLst>
          </p:cNvPr>
          <p:cNvCxnSpPr>
            <a:cxnSpLocks/>
            <a:stCxn id="16" idx="2"/>
            <a:endCxn id="17" idx="0"/>
          </p:cNvCxnSpPr>
          <p:nvPr/>
        </p:nvCxnSpPr>
        <p:spPr>
          <a:xfrm>
            <a:off x="9961943" y="3622324"/>
            <a:ext cx="0" cy="304028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Connettore 2 34">
            <a:extLst>
              <a:ext uri="{FF2B5EF4-FFF2-40B4-BE49-F238E27FC236}">
                <a16:creationId xmlns:a16="http://schemas.microsoft.com/office/drawing/2014/main" id="{E244D1AC-C24D-A349-AAE7-05E0B09226DA}"/>
              </a:ext>
            </a:extLst>
          </p:cNvPr>
          <p:cNvCxnSpPr>
            <a:cxnSpLocks/>
            <a:stCxn id="17" idx="2"/>
            <a:endCxn id="18" idx="0"/>
          </p:cNvCxnSpPr>
          <p:nvPr/>
        </p:nvCxnSpPr>
        <p:spPr>
          <a:xfrm>
            <a:off x="9961943" y="5170682"/>
            <a:ext cx="0" cy="304027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Connettore 2 39">
            <a:extLst>
              <a:ext uri="{FF2B5EF4-FFF2-40B4-BE49-F238E27FC236}">
                <a16:creationId xmlns:a16="http://schemas.microsoft.com/office/drawing/2014/main" id="{FA7493A9-998F-174E-95B6-550676FCD9CF}"/>
              </a:ext>
            </a:extLst>
          </p:cNvPr>
          <p:cNvCxnSpPr>
            <a:cxnSpLocks/>
            <a:stCxn id="12" idx="2"/>
            <a:endCxn id="11" idx="0"/>
          </p:cNvCxnSpPr>
          <p:nvPr/>
        </p:nvCxnSpPr>
        <p:spPr>
          <a:xfrm>
            <a:off x="2010138" y="4236192"/>
            <a:ext cx="0" cy="306090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Connettore 2 40">
            <a:extLst>
              <a:ext uri="{FF2B5EF4-FFF2-40B4-BE49-F238E27FC236}">
                <a16:creationId xmlns:a16="http://schemas.microsoft.com/office/drawing/2014/main" id="{B3EC2D4B-0AF4-9F44-9A2E-77F67EC688FF}"/>
              </a:ext>
            </a:extLst>
          </p:cNvPr>
          <p:cNvCxnSpPr>
            <a:cxnSpLocks/>
            <a:stCxn id="13" idx="2"/>
            <a:endCxn id="10" idx="0"/>
          </p:cNvCxnSpPr>
          <p:nvPr/>
        </p:nvCxnSpPr>
        <p:spPr>
          <a:xfrm>
            <a:off x="4614441" y="4236192"/>
            <a:ext cx="0" cy="306090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E8141833-0403-E949-980E-C27B553D506D}"/>
              </a:ext>
            </a:extLst>
          </p:cNvPr>
          <p:cNvSpPr/>
          <p:nvPr/>
        </p:nvSpPr>
        <p:spPr>
          <a:xfrm>
            <a:off x="3416461" y="4542282"/>
            <a:ext cx="2395959" cy="62625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mettere i fatti in ordine cronologico</a:t>
            </a:r>
          </a:p>
        </p:txBody>
      </p:sp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56679CCD-9CF9-B84B-84C1-30529AC77E3D}"/>
              </a:ext>
            </a:extLst>
          </p:cNvPr>
          <p:cNvSpPr/>
          <p:nvPr/>
        </p:nvSpPr>
        <p:spPr>
          <a:xfrm>
            <a:off x="1301189" y="4542282"/>
            <a:ext cx="1417898" cy="1058169"/>
          </a:xfrm>
          <a:prstGeom prst="roundRect">
            <a:avLst>
              <a:gd name="adj" fmla="val 9453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2800" indent="-17280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5"/>
                </a:solidFill>
              </a:rPr>
              <a:t>materiali</a:t>
            </a:r>
          </a:p>
          <a:p>
            <a:pPr marL="172800" indent="-17280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5"/>
                </a:solidFill>
              </a:rPr>
              <a:t>visive</a:t>
            </a:r>
          </a:p>
          <a:p>
            <a:pPr marL="172800" indent="-17280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5"/>
                </a:solidFill>
              </a:rPr>
              <a:t>scritte</a:t>
            </a:r>
          </a:p>
          <a:p>
            <a:pPr marL="172800" indent="-17280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chemeClr val="accent5"/>
                </a:solidFill>
              </a:rPr>
              <a:t>orali</a:t>
            </a:r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10BDA909-1134-3942-95C6-9FCA5EA476E9}"/>
              </a:ext>
            </a:extLst>
          </p:cNvPr>
          <p:cNvSpPr/>
          <p:nvPr/>
        </p:nvSpPr>
        <p:spPr>
          <a:xfrm>
            <a:off x="8544044" y="2996072"/>
            <a:ext cx="2835798" cy="62625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storia della Terra:</a:t>
            </a:r>
            <a:br>
              <a:rPr lang="it-IT" sz="1400" dirty="0">
                <a:solidFill>
                  <a:schemeClr val="accent5"/>
                </a:solidFill>
              </a:rPr>
            </a:br>
            <a:r>
              <a:rPr lang="it-IT" sz="1400" dirty="0">
                <a:solidFill>
                  <a:schemeClr val="accent5"/>
                </a:solidFill>
              </a:rPr>
              <a:t>da 4,6 miliardi  di anni fa</a:t>
            </a: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08DC0DD7-CA38-0341-A0F7-8AF33CA42FE5}"/>
              </a:ext>
            </a:extLst>
          </p:cNvPr>
          <p:cNvSpPr/>
          <p:nvPr/>
        </p:nvSpPr>
        <p:spPr>
          <a:xfrm>
            <a:off x="3416461" y="2996072"/>
            <a:ext cx="2395959" cy="62625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La ………………………</a:t>
            </a:r>
          </a:p>
          <a:p>
            <a:pPr algn="ctr"/>
            <a:r>
              <a:rPr lang="it-IT" sz="1400" dirty="0">
                <a:solidFill>
                  <a:schemeClr val="accent5"/>
                </a:solidFill>
              </a:rPr>
              <a:t>…………………………… </a:t>
            </a:r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8D59C706-7362-7149-BC5F-4152A5014049}"/>
              </a:ext>
            </a:extLst>
          </p:cNvPr>
          <p:cNvSpPr/>
          <p:nvPr/>
        </p:nvSpPr>
        <p:spPr>
          <a:xfrm>
            <a:off x="812158" y="2996072"/>
            <a:ext cx="2395959" cy="626252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Le ……………………… 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D4EC21E0-B46C-B04D-8118-FD53E6F9EA7D}"/>
              </a:ext>
            </a:extLst>
          </p:cNvPr>
          <p:cNvSpPr txBox="1"/>
          <p:nvPr/>
        </p:nvSpPr>
        <p:spPr>
          <a:xfrm>
            <a:off x="3905492" y="3928415"/>
            <a:ext cx="141789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per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53E932A-B478-074C-82FC-7ED38A42CBE1}"/>
              </a:ext>
            </a:extLst>
          </p:cNvPr>
          <p:cNvSpPr txBox="1"/>
          <p:nvPr/>
        </p:nvSpPr>
        <p:spPr>
          <a:xfrm>
            <a:off x="1301189" y="3928415"/>
            <a:ext cx="141789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accent5"/>
                </a:solidFill>
              </a:rPr>
              <a:t>che sono</a:t>
            </a:r>
          </a:p>
        </p:txBody>
      </p:sp>
      <p:cxnSp>
        <p:nvCxnSpPr>
          <p:cNvPr id="46" name="Connettore 2 45">
            <a:extLst>
              <a:ext uri="{FF2B5EF4-FFF2-40B4-BE49-F238E27FC236}">
                <a16:creationId xmlns:a16="http://schemas.microsoft.com/office/drawing/2014/main" id="{CA45B1EB-2650-564A-A2D4-FD0AA03BF73F}"/>
              </a:ext>
            </a:extLst>
          </p:cNvPr>
          <p:cNvCxnSpPr>
            <a:cxnSpLocks/>
            <a:stCxn id="7" idx="3"/>
            <a:endCxn id="15" idx="1"/>
          </p:cNvCxnSpPr>
          <p:nvPr/>
        </p:nvCxnSpPr>
        <p:spPr>
          <a:xfrm>
            <a:off x="7230800" y="2392244"/>
            <a:ext cx="1582357" cy="8530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Connettore 2 48">
            <a:extLst>
              <a:ext uri="{FF2B5EF4-FFF2-40B4-BE49-F238E27FC236}">
                <a16:creationId xmlns:a16="http://schemas.microsoft.com/office/drawing/2014/main" id="{1F9DC998-8800-EA40-8A7F-907C3C76DD5F}"/>
              </a:ext>
            </a:extLst>
          </p:cNvPr>
          <p:cNvCxnSpPr>
            <a:cxnSpLocks/>
            <a:stCxn id="14" idx="3"/>
            <a:endCxn id="7" idx="1"/>
          </p:cNvCxnSpPr>
          <p:nvPr/>
        </p:nvCxnSpPr>
        <p:spPr>
          <a:xfrm flipV="1">
            <a:off x="3667004" y="2392244"/>
            <a:ext cx="1515078" cy="8001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11C6F17B-8E03-684C-B7E1-26EFBE0741BE}"/>
              </a:ext>
            </a:extLst>
          </p:cNvPr>
          <p:cNvCxnSpPr>
            <a:cxnSpLocks/>
            <a:stCxn id="6" idx="2"/>
            <a:endCxn id="7" idx="0"/>
          </p:cNvCxnSpPr>
          <p:nvPr/>
        </p:nvCxnSpPr>
        <p:spPr>
          <a:xfrm>
            <a:off x="6206441" y="1788416"/>
            <a:ext cx="0" cy="290702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Connettore 4 57">
            <a:extLst>
              <a:ext uri="{FF2B5EF4-FFF2-40B4-BE49-F238E27FC236}">
                <a16:creationId xmlns:a16="http://schemas.microsoft.com/office/drawing/2014/main" id="{DD64A65A-20B6-DD4B-B505-1EE57F7C8BBD}"/>
              </a:ext>
            </a:extLst>
          </p:cNvPr>
          <p:cNvCxnSpPr>
            <a:cxnSpLocks/>
            <a:stCxn id="14" idx="2"/>
            <a:endCxn id="9" idx="0"/>
          </p:cNvCxnSpPr>
          <p:nvPr/>
        </p:nvCxnSpPr>
        <p:spPr>
          <a:xfrm rot="5400000">
            <a:off x="2440245" y="2124027"/>
            <a:ext cx="441939" cy="1302151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Connettore 4 58">
            <a:extLst>
              <a:ext uri="{FF2B5EF4-FFF2-40B4-BE49-F238E27FC236}">
                <a16:creationId xmlns:a16="http://schemas.microsoft.com/office/drawing/2014/main" id="{B238B8FF-C39A-D54A-9EA9-0ADC377AB5A5}"/>
              </a:ext>
            </a:extLst>
          </p:cNvPr>
          <p:cNvCxnSpPr>
            <a:cxnSpLocks/>
            <a:stCxn id="14" idx="2"/>
            <a:endCxn id="8" idx="0"/>
          </p:cNvCxnSpPr>
          <p:nvPr/>
        </p:nvCxnSpPr>
        <p:spPr>
          <a:xfrm rot="16200000" flipH="1">
            <a:off x="3742396" y="2124026"/>
            <a:ext cx="441939" cy="1302152"/>
          </a:xfrm>
          <a:prstGeom prst="bentConnector3">
            <a:avLst>
              <a:gd name="adj1" fmla="val 50000"/>
            </a:avLst>
          </a:prstGeom>
          <a:ln w="25400">
            <a:solidFill>
              <a:schemeClr val="accent1"/>
            </a:solidFill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31D76DE5-D441-8A40-931D-50632FA37483}"/>
              </a:ext>
            </a:extLst>
          </p:cNvPr>
          <p:cNvCxnSpPr>
            <a:cxnSpLocks/>
            <a:stCxn id="12" idx="0"/>
            <a:endCxn id="9" idx="2"/>
          </p:cNvCxnSpPr>
          <p:nvPr/>
        </p:nvCxnSpPr>
        <p:spPr>
          <a:xfrm flipV="1">
            <a:off x="2010138" y="3622324"/>
            <a:ext cx="0" cy="306091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EDFA5837-1E7A-FD4B-AE89-AF8F6056CAAC}"/>
              </a:ext>
            </a:extLst>
          </p:cNvPr>
          <p:cNvCxnSpPr>
            <a:cxnSpLocks/>
            <a:stCxn id="13" idx="0"/>
            <a:endCxn id="8" idx="2"/>
          </p:cNvCxnSpPr>
          <p:nvPr/>
        </p:nvCxnSpPr>
        <p:spPr>
          <a:xfrm flipV="1">
            <a:off x="4614441" y="3622324"/>
            <a:ext cx="0" cy="306091"/>
          </a:xfrm>
          <a:prstGeom prst="straightConnector1">
            <a:avLst/>
          </a:prstGeom>
          <a:ln w="25400">
            <a:solidFill>
              <a:schemeClr val="accent1"/>
            </a:solidFill>
            <a:tailEnd type="non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9632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 Mondadori Hub Scuola">
      <a:dk1>
        <a:srgbClr val="000000"/>
      </a:dk1>
      <a:lt1>
        <a:srgbClr val="FFFFFF"/>
      </a:lt1>
      <a:dk2>
        <a:srgbClr val="ADECEC"/>
      </a:dk2>
      <a:lt2>
        <a:srgbClr val="FFFFFF"/>
      </a:lt2>
      <a:accent1>
        <a:srgbClr val="45CCCB"/>
      </a:accent1>
      <a:accent2>
        <a:srgbClr val="78BA4C"/>
      </a:accent2>
      <a:accent3>
        <a:srgbClr val="FE4F72"/>
      </a:accent3>
      <a:accent4>
        <a:srgbClr val="FDC326"/>
      </a:accent4>
      <a:accent5>
        <a:srgbClr val="535453"/>
      </a:accent5>
      <a:accent6>
        <a:srgbClr val="FEFFFE"/>
      </a:accent6>
      <a:hlink>
        <a:srgbClr val="000000"/>
      </a:hlink>
      <a:folHlink>
        <a:srgbClr val="000000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3338</TotalTime>
  <Words>90</Words>
  <Application>Microsoft Macintosh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origini della civiltà greca</dc:title>
  <dc:creator>Marta Fioravanti</dc:creator>
  <cp:lastModifiedBy>Dalila Mercuri</cp:lastModifiedBy>
  <cp:revision>12</cp:revision>
  <dcterms:created xsi:type="dcterms:W3CDTF">2020-03-03T16:06:47Z</dcterms:created>
  <dcterms:modified xsi:type="dcterms:W3CDTF">2024-03-04T11:10:03Z</dcterms:modified>
</cp:coreProperties>
</file>