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85" autoAdjust="0"/>
    <p:restoredTop sz="96327"/>
  </p:normalViewPr>
  <p:slideViewPr>
    <p:cSldViewPr snapToGrid="0">
      <p:cViewPr varScale="1">
        <p:scale>
          <a:sx n="125" d="100"/>
          <a:sy n="125" d="100"/>
        </p:scale>
        <p:origin x="160" y="720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Il Paleolitico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i="1" dirty="0">
                <a:solidFill>
                  <a:schemeClr val="accent5"/>
                </a:solidFill>
              </a:rPr>
              <a:t>Homo</a:t>
            </a:r>
            <a:r>
              <a:rPr lang="it-IT" sz="1600" b="0" dirty="0">
                <a:solidFill>
                  <a:schemeClr val="accent5"/>
                </a:solidFill>
              </a:rPr>
              <a:t> • nomade • fuoco • pietra antica • caccia • armi</a:t>
            </a:r>
          </a:p>
        </p:txBody>
      </p:sp>
      <p:cxnSp>
        <p:nvCxnSpPr>
          <p:cNvPr id="215" name="Connettore 4 214">
            <a:extLst>
              <a:ext uri="{FF2B5EF4-FFF2-40B4-BE49-F238E27FC236}">
                <a16:creationId xmlns:a16="http://schemas.microsoft.com/office/drawing/2014/main" id="{1D195A6F-7572-0B46-80CA-9D4160C9C11E}"/>
              </a:ext>
            </a:extLst>
          </p:cNvPr>
          <p:cNvCxnSpPr>
            <a:cxnSpLocks/>
            <a:stCxn id="138" idx="2"/>
            <a:endCxn id="145" idx="0"/>
          </p:cNvCxnSpPr>
          <p:nvPr/>
        </p:nvCxnSpPr>
        <p:spPr>
          <a:xfrm rot="5400000">
            <a:off x="4268299" y="4251949"/>
            <a:ext cx="277671" cy="83985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0" name="Connettore 2 209">
            <a:extLst>
              <a:ext uri="{FF2B5EF4-FFF2-40B4-BE49-F238E27FC236}">
                <a16:creationId xmlns:a16="http://schemas.microsoft.com/office/drawing/2014/main" id="{7628056E-6BF2-4142-832E-21666769446D}"/>
              </a:ext>
            </a:extLst>
          </p:cNvPr>
          <p:cNvCxnSpPr>
            <a:cxnSpLocks/>
            <a:stCxn id="143" idx="2"/>
            <a:endCxn id="148" idx="0"/>
          </p:cNvCxnSpPr>
          <p:nvPr/>
        </p:nvCxnSpPr>
        <p:spPr>
          <a:xfrm>
            <a:off x="7268359" y="5118490"/>
            <a:ext cx="0" cy="27767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7" name="Connettore 2 206">
            <a:extLst>
              <a:ext uri="{FF2B5EF4-FFF2-40B4-BE49-F238E27FC236}">
                <a16:creationId xmlns:a16="http://schemas.microsoft.com/office/drawing/2014/main" id="{21022C4B-F2E6-3743-8237-3D9716490F9B}"/>
              </a:ext>
            </a:extLst>
          </p:cNvPr>
          <p:cNvCxnSpPr>
            <a:cxnSpLocks/>
            <a:stCxn id="142" idx="2"/>
            <a:endCxn id="149" idx="0"/>
          </p:cNvCxnSpPr>
          <p:nvPr/>
        </p:nvCxnSpPr>
        <p:spPr>
          <a:xfrm>
            <a:off x="10600216" y="5118490"/>
            <a:ext cx="0" cy="27767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136" idx="2"/>
            <a:endCxn id="140" idx="0"/>
          </p:cNvCxnSpPr>
          <p:nvPr/>
        </p:nvCxnSpPr>
        <p:spPr>
          <a:xfrm>
            <a:off x="8798966" y="3740947"/>
            <a:ext cx="1" cy="3465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138" idx="2"/>
            <a:endCxn id="144" idx="0"/>
          </p:cNvCxnSpPr>
          <p:nvPr/>
        </p:nvCxnSpPr>
        <p:spPr>
          <a:xfrm rot="16200000" flipH="1">
            <a:off x="5108155" y="4251948"/>
            <a:ext cx="277671" cy="839857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3292598" y="1187646"/>
            <a:ext cx="2520745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IL PALEOLITICO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EC21E0-B46C-B04D-8118-FD53E6F9EA7D}"/>
              </a:ext>
            </a:extLst>
          </p:cNvPr>
          <p:cNvSpPr txBox="1"/>
          <p:nvPr/>
        </p:nvSpPr>
        <p:spPr>
          <a:xfrm>
            <a:off x="1744720" y="1328912"/>
            <a:ext cx="2892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</a:t>
            </a:r>
          </a:p>
        </p:txBody>
      </p:sp>
      <p:sp>
        <p:nvSpPr>
          <p:cNvPr id="127" name="CasellaDiTesto 126">
            <a:extLst>
              <a:ext uri="{FF2B5EF4-FFF2-40B4-BE49-F238E27FC236}">
                <a16:creationId xmlns:a16="http://schemas.microsoft.com/office/drawing/2014/main" id="{56743861-1774-A94D-A5F4-0EA948B1223E}"/>
              </a:ext>
            </a:extLst>
          </p:cNvPr>
          <p:cNvSpPr txBox="1"/>
          <p:nvPr/>
        </p:nvSpPr>
        <p:spPr>
          <a:xfrm>
            <a:off x="7071958" y="1328912"/>
            <a:ext cx="128336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diffonde il</a:t>
            </a:r>
          </a:p>
        </p:txBody>
      </p:sp>
      <p:sp>
        <p:nvSpPr>
          <p:cNvPr id="129" name="Rettangolo con angoli arrotondati 128">
            <a:extLst>
              <a:ext uri="{FF2B5EF4-FFF2-40B4-BE49-F238E27FC236}">
                <a16:creationId xmlns:a16="http://schemas.microsoft.com/office/drawing/2014/main" id="{20873635-A56E-8244-9CEA-A39876A536DA}"/>
              </a:ext>
            </a:extLst>
          </p:cNvPr>
          <p:cNvSpPr/>
          <p:nvPr/>
        </p:nvSpPr>
        <p:spPr>
          <a:xfrm>
            <a:off x="593573" y="2055626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l’Età della ………………………</a:t>
            </a:r>
          </a:p>
        </p:txBody>
      </p:sp>
      <p:sp>
        <p:nvSpPr>
          <p:cNvPr id="133" name="Rettangolo con angoli arrotondati 132">
            <a:extLst>
              <a:ext uri="{FF2B5EF4-FFF2-40B4-BE49-F238E27FC236}">
                <a16:creationId xmlns:a16="http://schemas.microsoft.com/office/drawing/2014/main" id="{53C70A2A-CC1B-5E47-A3EA-003FD3560D23}"/>
              </a:ext>
            </a:extLst>
          </p:cNvPr>
          <p:cNvSpPr/>
          <p:nvPr/>
        </p:nvSpPr>
        <p:spPr>
          <a:xfrm>
            <a:off x="6417861" y="2055626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genere ……………………………</a:t>
            </a:r>
          </a:p>
        </p:txBody>
      </p:sp>
      <p:sp>
        <p:nvSpPr>
          <p:cNvPr id="134" name="CasellaDiTesto 133">
            <a:extLst>
              <a:ext uri="{FF2B5EF4-FFF2-40B4-BE49-F238E27FC236}">
                <a16:creationId xmlns:a16="http://schemas.microsoft.com/office/drawing/2014/main" id="{64338E1C-45F6-6D4B-A0C5-A70EE1BF9251}"/>
              </a:ext>
            </a:extLst>
          </p:cNvPr>
          <p:cNvSpPr txBox="1"/>
          <p:nvPr/>
        </p:nvSpPr>
        <p:spPr>
          <a:xfrm>
            <a:off x="6715427" y="2778839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che</a:t>
            </a:r>
          </a:p>
        </p:txBody>
      </p:sp>
      <p:sp>
        <p:nvSpPr>
          <p:cNvPr id="131" name="Rettangolo con angoli arrotondati 130">
            <a:extLst>
              <a:ext uri="{FF2B5EF4-FFF2-40B4-BE49-F238E27FC236}">
                <a16:creationId xmlns:a16="http://schemas.microsoft.com/office/drawing/2014/main" id="{C192E87A-3FBB-E047-9B89-EB40AA751B74}"/>
              </a:ext>
            </a:extLst>
          </p:cNvPr>
          <p:cNvSpPr/>
          <p:nvPr/>
        </p:nvSpPr>
        <p:spPr>
          <a:xfrm>
            <a:off x="593573" y="3364287"/>
            <a:ext cx="2591557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2,5 milioni di anni fa circa</a:t>
            </a:r>
          </a:p>
        </p:txBody>
      </p: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59C08F73-7BCB-6346-B158-D1EAF33F4F04}"/>
              </a:ext>
            </a:extLst>
          </p:cNvPr>
          <p:cNvSpPr txBox="1"/>
          <p:nvPr/>
        </p:nvSpPr>
        <p:spPr>
          <a:xfrm>
            <a:off x="8160850" y="3433170"/>
            <a:ext cx="127623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seppellisce i</a:t>
            </a:r>
          </a:p>
        </p:txBody>
      </p:sp>
      <p:sp>
        <p:nvSpPr>
          <p:cNvPr id="132" name="CasellaDiTesto 131">
            <a:extLst>
              <a:ext uri="{FF2B5EF4-FFF2-40B4-BE49-F238E27FC236}">
                <a16:creationId xmlns:a16="http://schemas.microsoft.com/office/drawing/2014/main" id="{4A4E104F-C9CD-2D4D-92F7-DADE7FEF9734}"/>
              </a:ext>
            </a:extLst>
          </p:cNvPr>
          <p:cNvSpPr txBox="1"/>
          <p:nvPr/>
        </p:nvSpPr>
        <p:spPr>
          <a:xfrm>
            <a:off x="4250314" y="3433170"/>
            <a:ext cx="11534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</a:t>
            </a:r>
          </a:p>
        </p:txBody>
      </p:sp>
      <p:sp>
        <p:nvSpPr>
          <p:cNvPr id="135" name="CasellaDiTesto 134">
            <a:extLst>
              <a:ext uri="{FF2B5EF4-FFF2-40B4-BE49-F238E27FC236}">
                <a16:creationId xmlns:a16="http://schemas.microsoft.com/office/drawing/2014/main" id="{C548D6DF-6956-174D-98E1-9287593C2099}"/>
              </a:ext>
            </a:extLst>
          </p:cNvPr>
          <p:cNvSpPr txBox="1"/>
          <p:nvPr/>
        </p:nvSpPr>
        <p:spPr>
          <a:xfrm>
            <a:off x="6691611" y="3433170"/>
            <a:ext cx="11534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lavora la</a:t>
            </a:r>
          </a:p>
        </p:txBody>
      </p:sp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D153F23A-1118-B94A-8D01-C083DB9BCB64}"/>
              </a:ext>
            </a:extLst>
          </p:cNvPr>
          <p:cNvSpPr txBox="1"/>
          <p:nvPr/>
        </p:nvSpPr>
        <p:spPr>
          <a:xfrm>
            <a:off x="10023468" y="3433170"/>
            <a:ext cx="11534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usa il</a:t>
            </a:r>
          </a:p>
        </p:txBody>
      </p:sp>
      <p:sp>
        <p:nvSpPr>
          <p:cNvPr id="140" name="Rettangolo con angoli arrotondati 139">
            <a:extLst>
              <a:ext uri="{FF2B5EF4-FFF2-40B4-BE49-F238E27FC236}">
                <a16:creationId xmlns:a16="http://schemas.microsoft.com/office/drawing/2014/main" id="{0EF77000-2BF0-684A-A551-363D5DF6BF25}"/>
              </a:ext>
            </a:extLst>
          </p:cNvPr>
          <p:cNvSpPr/>
          <p:nvPr/>
        </p:nvSpPr>
        <p:spPr>
          <a:xfrm>
            <a:off x="8273471" y="4087500"/>
            <a:ext cx="1050991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morti</a:t>
            </a:r>
          </a:p>
        </p:txBody>
      </p:sp>
      <p:sp>
        <p:nvSpPr>
          <p:cNvPr id="138" name="Rettangolo con angoli arrotondati 137">
            <a:extLst>
              <a:ext uri="{FF2B5EF4-FFF2-40B4-BE49-F238E27FC236}">
                <a16:creationId xmlns:a16="http://schemas.microsoft.com/office/drawing/2014/main" id="{720B5895-6EC9-1048-9953-3856C7338D4A}"/>
              </a:ext>
            </a:extLst>
          </p:cNvPr>
          <p:cNvSpPr/>
          <p:nvPr/>
        </p:nvSpPr>
        <p:spPr>
          <a:xfrm>
            <a:off x="4038179" y="4087500"/>
            <a:ext cx="157776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</a:t>
            </a:r>
          </a:p>
        </p:txBody>
      </p:sp>
      <p:sp>
        <p:nvSpPr>
          <p:cNvPr id="139" name="Rettangolo con angoli arrotondati 138">
            <a:extLst>
              <a:ext uri="{FF2B5EF4-FFF2-40B4-BE49-F238E27FC236}">
                <a16:creationId xmlns:a16="http://schemas.microsoft.com/office/drawing/2014/main" id="{2C42A53B-DA42-A643-94C3-B51491E20493}"/>
              </a:ext>
            </a:extLst>
          </p:cNvPr>
          <p:cNvSpPr/>
          <p:nvPr/>
        </p:nvSpPr>
        <p:spPr>
          <a:xfrm>
            <a:off x="6742864" y="4087500"/>
            <a:ext cx="1050991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pietra</a:t>
            </a:r>
          </a:p>
        </p:txBody>
      </p:sp>
      <p:sp>
        <p:nvSpPr>
          <p:cNvPr id="141" name="Rettangolo con angoli arrotondati 140">
            <a:extLst>
              <a:ext uri="{FF2B5EF4-FFF2-40B4-BE49-F238E27FC236}">
                <a16:creationId xmlns:a16="http://schemas.microsoft.com/office/drawing/2014/main" id="{18F4A08E-C4DE-FF43-A808-A057EC6B4EE0}"/>
              </a:ext>
            </a:extLst>
          </p:cNvPr>
          <p:cNvSpPr/>
          <p:nvPr/>
        </p:nvSpPr>
        <p:spPr>
          <a:xfrm>
            <a:off x="9811333" y="4087500"/>
            <a:ext cx="1577766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</a:t>
            </a:r>
          </a:p>
        </p:txBody>
      </p:sp>
      <p:sp>
        <p:nvSpPr>
          <p:cNvPr id="145" name="CasellaDiTesto 144">
            <a:extLst>
              <a:ext uri="{FF2B5EF4-FFF2-40B4-BE49-F238E27FC236}">
                <a16:creationId xmlns:a16="http://schemas.microsoft.com/office/drawing/2014/main" id="{B1EF3D98-DEE6-C947-BD79-508506DEF88B}"/>
              </a:ext>
            </a:extLst>
          </p:cNvPr>
          <p:cNvSpPr txBox="1"/>
          <p:nvPr/>
        </p:nvSpPr>
        <p:spPr>
          <a:xfrm>
            <a:off x="3557811" y="4810713"/>
            <a:ext cx="8587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vive di</a:t>
            </a:r>
          </a:p>
        </p:txBody>
      </p:sp>
      <p:sp>
        <p:nvSpPr>
          <p:cNvPr id="144" name="CasellaDiTesto 143">
            <a:extLst>
              <a:ext uri="{FF2B5EF4-FFF2-40B4-BE49-F238E27FC236}">
                <a16:creationId xmlns:a16="http://schemas.microsoft.com/office/drawing/2014/main" id="{0140A0A6-223A-624B-9AFC-20FF712F3017}"/>
              </a:ext>
            </a:extLst>
          </p:cNvPr>
          <p:cNvSpPr txBox="1"/>
          <p:nvPr/>
        </p:nvSpPr>
        <p:spPr>
          <a:xfrm>
            <a:off x="5237524" y="4810713"/>
            <a:ext cx="85879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abita in</a:t>
            </a:r>
          </a:p>
        </p:txBody>
      </p:sp>
      <p:sp>
        <p:nvSpPr>
          <p:cNvPr id="143" name="CasellaDiTesto 142">
            <a:extLst>
              <a:ext uri="{FF2B5EF4-FFF2-40B4-BE49-F238E27FC236}">
                <a16:creationId xmlns:a16="http://schemas.microsoft.com/office/drawing/2014/main" id="{A47294A9-B4AB-2D4E-B622-564CA41C6315}"/>
              </a:ext>
            </a:extLst>
          </p:cNvPr>
          <p:cNvSpPr txBox="1"/>
          <p:nvPr/>
        </p:nvSpPr>
        <p:spPr>
          <a:xfrm>
            <a:off x="6540790" y="4810713"/>
            <a:ext cx="145513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  costruire</a:t>
            </a:r>
          </a:p>
        </p:txBody>
      </p:sp>
      <p:sp>
        <p:nvSpPr>
          <p:cNvPr id="142" name="CasellaDiTesto 141">
            <a:extLst>
              <a:ext uri="{FF2B5EF4-FFF2-40B4-BE49-F238E27FC236}">
                <a16:creationId xmlns:a16="http://schemas.microsoft.com/office/drawing/2014/main" id="{A64CF43B-F05E-1144-BED6-F260F4BDC5A0}"/>
              </a:ext>
            </a:extLst>
          </p:cNvPr>
          <p:cNvSpPr txBox="1"/>
          <p:nvPr/>
        </p:nvSpPr>
        <p:spPr>
          <a:xfrm>
            <a:off x="10023468" y="4810713"/>
            <a:ext cx="115349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</a:t>
            </a:r>
          </a:p>
        </p:txBody>
      </p:sp>
      <p:sp>
        <p:nvSpPr>
          <p:cNvPr id="146" name="Rettangolo con angoli arrotondati 145">
            <a:extLst>
              <a:ext uri="{FF2B5EF4-FFF2-40B4-BE49-F238E27FC236}">
                <a16:creationId xmlns:a16="http://schemas.microsoft.com/office/drawing/2014/main" id="{146F6D76-751D-C74D-B8CC-B743992C7DA2}"/>
              </a:ext>
            </a:extLst>
          </p:cNvPr>
          <p:cNvSpPr/>
          <p:nvPr/>
        </p:nvSpPr>
        <p:spPr>
          <a:xfrm>
            <a:off x="3278257" y="5396163"/>
            <a:ext cx="1417898" cy="825730"/>
          </a:xfrm>
          <a:prstGeom prst="roundRect">
            <a:avLst>
              <a:gd name="adj" fmla="val 94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raccolta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………………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pesca</a:t>
            </a:r>
          </a:p>
        </p:txBody>
      </p:sp>
      <p:sp>
        <p:nvSpPr>
          <p:cNvPr id="147" name="Rettangolo con angoli arrotondati 146">
            <a:extLst>
              <a:ext uri="{FF2B5EF4-FFF2-40B4-BE49-F238E27FC236}">
                <a16:creationId xmlns:a16="http://schemas.microsoft.com/office/drawing/2014/main" id="{D1422F64-79A4-FC4F-A699-C188EFA7A3B9}"/>
              </a:ext>
            </a:extLst>
          </p:cNvPr>
          <p:cNvSpPr/>
          <p:nvPr/>
        </p:nvSpPr>
        <p:spPr>
          <a:xfrm>
            <a:off x="4957970" y="5396163"/>
            <a:ext cx="1417898" cy="626252"/>
          </a:xfrm>
          <a:prstGeom prst="roundRect">
            <a:avLst>
              <a:gd name="adj" fmla="val 94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grotte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capanne</a:t>
            </a:r>
          </a:p>
        </p:txBody>
      </p:sp>
      <p:sp>
        <p:nvSpPr>
          <p:cNvPr id="148" name="Rettangolo con angoli arrotondati 147">
            <a:extLst>
              <a:ext uri="{FF2B5EF4-FFF2-40B4-BE49-F238E27FC236}">
                <a16:creationId xmlns:a16="http://schemas.microsoft.com/office/drawing/2014/main" id="{1EF5CEC8-98EC-2D46-9B06-363B1F2E20BF}"/>
              </a:ext>
            </a:extLst>
          </p:cNvPr>
          <p:cNvSpPr/>
          <p:nvPr/>
        </p:nvSpPr>
        <p:spPr>
          <a:xfrm>
            <a:off x="6559410" y="5396163"/>
            <a:ext cx="1417898" cy="825730"/>
          </a:xfrm>
          <a:prstGeom prst="roundRect">
            <a:avLst>
              <a:gd name="adj" fmla="val 94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strumenti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………………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statuette</a:t>
            </a:r>
          </a:p>
        </p:txBody>
      </p:sp>
      <p:sp>
        <p:nvSpPr>
          <p:cNvPr id="149" name="Rettangolo con angoli arrotondati 148">
            <a:extLst>
              <a:ext uri="{FF2B5EF4-FFF2-40B4-BE49-F238E27FC236}">
                <a16:creationId xmlns:a16="http://schemas.microsoft.com/office/drawing/2014/main" id="{E1001E39-33DE-F148-B396-33376EBAB900}"/>
              </a:ext>
            </a:extLst>
          </p:cNvPr>
          <p:cNvSpPr/>
          <p:nvPr/>
        </p:nvSpPr>
        <p:spPr>
          <a:xfrm>
            <a:off x="9602004" y="5396163"/>
            <a:ext cx="1996424" cy="1123904"/>
          </a:xfrm>
          <a:prstGeom prst="roundRect">
            <a:avLst>
              <a:gd name="adj" fmla="val 94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cuocere i cibi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scaldarsi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tenere lontani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gli animali feroci</a:t>
            </a:r>
          </a:p>
        </p:txBody>
      </p:sp>
      <p:cxnSp>
        <p:nvCxnSpPr>
          <p:cNvPr id="169" name="Connettore 4 168">
            <a:extLst>
              <a:ext uri="{FF2B5EF4-FFF2-40B4-BE49-F238E27FC236}">
                <a16:creationId xmlns:a16="http://schemas.microsoft.com/office/drawing/2014/main" id="{6C9AA9F1-E8A2-F940-B06F-417673024000}"/>
              </a:ext>
            </a:extLst>
          </p:cNvPr>
          <p:cNvCxnSpPr>
            <a:cxnSpLocks/>
            <a:stCxn id="137" idx="0"/>
            <a:endCxn id="134" idx="2"/>
          </p:cNvCxnSpPr>
          <p:nvPr/>
        </p:nvCxnSpPr>
        <p:spPr>
          <a:xfrm rot="16200000" flipV="1">
            <a:off x="8983651" y="1816605"/>
            <a:ext cx="346554" cy="288657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0" name="Connettore 2 169">
            <a:extLst>
              <a:ext uri="{FF2B5EF4-FFF2-40B4-BE49-F238E27FC236}">
                <a16:creationId xmlns:a16="http://schemas.microsoft.com/office/drawing/2014/main" id="{C404AF96-B2E2-1944-91D2-5D849D450F40}"/>
              </a:ext>
            </a:extLst>
          </p:cNvPr>
          <p:cNvCxnSpPr>
            <a:cxnSpLocks/>
            <a:stCxn id="127" idx="2"/>
            <a:endCxn id="133" idx="0"/>
          </p:cNvCxnSpPr>
          <p:nvPr/>
        </p:nvCxnSpPr>
        <p:spPr>
          <a:xfrm>
            <a:off x="7713640" y="1636689"/>
            <a:ext cx="0" cy="418937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3" name="Connettore 2 172">
            <a:extLst>
              <a:ext uri="{FF2B5EF4-FFF2-40B4-BE49-F238E27FC236}">
                <a16:creationId xmlns:a16="http://schemas.microsoft.com/office/drawing/2014/main" id="{2F1B35AA-1D0E-064B-8E5C-683F136508D6}"/>
              </a:ext>
            </a:extLst>
          </p:cNvPr>
          <p:cNvCxnSpPr>
            <a:cxnSpLocks/>
            <a:stCxn id="6" idx="3"/>
            <a:endCxn id="127" idx="1"/>
          </p:cNvCxnSpPr>
          <p:nvPr/>
        </p:nvCxnSpPr>
        <p:spPr>
          <a:xfrm>
            <a:off x="5813343" y="1482801"/>
            <a:ext cx="1258615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6" name="Connettore 2 175">
            <a:extLst>
              <a:ext uri="{FF2B5EF4-FFF2-40B4-BE49-F238E27FC236}">
                <a16:creationId xmlns:a16="http://schemas.microsoft.com/office/drawing/2014/main" id="{62BFA3D8-BDE7-F149-AC8A-910519A13025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033983" y="1482801"/>
            <a:ext cx="1258615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9" name="Connettore 2 178">
            <a:extLst>
              <a:ext uri="{FF2B5EF4-FFF2-40B4-BE49-F238E27FC236}">
                <a16:creationId xmlns:a16="http://schemas.microsoft.com/office/drawing/2014/main" id="{7749AE88-0B94-AF4D-AAAA-A0B02398C09A}"/>
              </a:ext>
            </a:extLst>
          </p:cNvPr>
          <p:cNvCxnSpPr>
            <a:cxnSpLocks/>
            <a:stCxn id="13" idx="2"/>
            <a:endCxn id="129" idx="0"/>
          </p:cNvCxnSpPr>
          <p:nvPr/>
        </p:nvCxnSpPr>
        <p:spPr>
          <a:xfrm>
            <a:off x="1889352" y="1636689"/>
            <a:ext cx="0" cy="418937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2" name="Connettore 2 181">
            <a:extLst>
              <a:ext uri="{FF2B5EF4-FFF2-40B4-BE49-F238E27FC236}">
                <a16:creationId xmlns:a16="http://schemas.microsoft.com/office/drawing/2014/main" id="{6CBE8139-6617-3740-A62F-30DF1C13E8A0}"/>
              </a:ext>
            </a:extLst>
          </p:cNvPr>
          <p:cNvCxnSpPr>
            <a:cxnSpLocks/>
            <a:stCxn id="130" idx="2"/>
            <a:endCxn id="131" idx="0"/>
          </p:cNvCxnSpPr>
          <p:nvPr/>
        </p:nvCxnSpPr>
        <p:spPr>
          <a:xfrm>
            <a:off x="1889352" y="3086616"/>
            <a:ext cx="0" cy="27767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0" name="CasellaDiTesto 129">
            <a:extLst>
              <a:ext uri="{FF2B5EF4-FFF2-40B4-BE49-F238E27FC236}">
                <a16:creationId xmlns:a16="http://schemas.microsoft.com/office/drawing/2014/main" id="{1CEC0790-2111-E443-9C0D-D919F8B34207}"/>
              </a:ext>
            </a:extLst>
          </p:cNvPr>
          <p:cNvSpPr txBox="1"/>
          <p:nvPr/>
        </p:nvSpPr>
        <p:spPr>
          <a:xfrm>
            <a:off x="891139" y="2778839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inizia</a:t>
            </a:r>
          </a:p>
        </p:txBody>
      </p:sp>
      <p:cxnSp>
        <p:nvCxnSpPr>
          <p:cNvPr id="187" name="Connettore 4 186">
            <a:extLst>
              <a:ext uri="{FF2B5EF4-FFF2-40B4-BE49-F238E27FC236}">
                <a16:creationId xmlns:a16="http://schemas.microsoft.com/office/drawing/2014/main" id="{DEF49CEE-5A50-104F-A541-F3758B965BCD}"/>
              </a:ext>
            </a:extLst>
          </p:cNvPr>
          <p:cNvCxnSpPr>
            <a:cxnSpLocks/>
            <a:stCxn id="135" idx="0"/>
            <a:endCxn id="134" idx="2"/>
          </p:cNvCxnSpPr>
          <p:nvPr/>
        </p:nvCxnSpPr>
        <p:spPr>
          <a:xfrm rot="5400000" flipH="1" flipV="1">
            <a:off x="7317722" y="3037253"/>
            <a:ext cx="346554" cy="44528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8" name="Connettore 4 187">
            <a:extLst>
              <a:ext uri="{FF2B5EF4-FFF2-40B4-BE49-F238E27FC236}">
                <a16:creationId xmlns:a16="http://schemas.microsoft.com/office/drawing/2014/main" id="{E759003E-96BD-8A41-BFCA-6ED4CB8D88F5}"/>
              </a:ext>
            </a:extLst>
          </p:cNvPr>
          <p:cNvCxnSpPr>
            <a:cxnSpLocks/>
            <a:stCxn id="132" idx="0"/>
            <a:endCxn id="134" idx="2"/>
          </p:cNvCxnSpPr>
          <p:nvPr/>
        </p:nvCxnSpPr>
        <p:spPr>
          <a:xfrm rot="5400000" flipH="1" flipV="1">
            <a:off x="6097074" y="1816604"/>
            <a:ext cx="346554" cy="2886578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9" name="Connettore 4 188">
            <a:extLst>
              <a:ext uri="{FF2B5EF4-FFF2-40B4-BE49-F238E27FC236}">
                <a16:creationId xmlns:a16="http://schemas.microsoft.com/office/drawing/2014/main" id="{A1313CD3-5A6B-4742-8D82-39B5C8777B05}"/>
              </a:ext>
            </a:extLst>
          </p:cNvPr>
          <p:cNvCxnSpPr>
            <a:cxnSpLocks/>
            <a:stCxn id="136" idx="0"/>
            <a:endCxn id="134" idx="2"/>
          </p:cNvCxnSpPr>
          <p:nvPr/>
        </p:nvCxnSpPr>
        <p:spPr>
          <a:xfrm rot="16200000" flipV="1">
            <a:off x="8083026" y="2717230"/>
            <a:ext cx="346554" cy="108532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6" name="Connettore 2 195">
            <a:extLst>
              <a:ext uri="{FF2B5EF4-FFF2-40B4-BE49-F238E27FC236}">
                <a16:creationId xmlns:a16="http://schemas.microsoft.com/office/drawing/2014/main" id="{2356C008-D74F-BB49-8DC3-4B3D0BFC9EA9}"/>
              </a:ext>
            </a:extLst>
          </p:cNvPr>
          <p:cNvCxnSpPr>
            <a:cxnSpLocks/>
            <a:stCxn id="135" idx="2"/>
            <a:endCxn id="139" idx="0"/>
          </p:cNvCxnSpPr>
          <p:nvPr/>
        </p:nvCxnSpPr>
        <p:spPr>
          <a:xfrm>
            <a:off x="7268359" y="3740947"/>
            <a:ext cx="1" cy="3465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7" name="Connettore 2 196">
            <a:extLst>
              <a:ext uri="{FF2B5EF4-FFF2-40B4-BE49-F238E27FC236}">
                <a16:creationId xmlns:a16="http://schemas.microsoft.com/office/drawing/2014/main" id="{49131DE5-74B8-C943-8C27-8C8D16596E76}"/>
              </a:ext>
            </a:extLst>
          </p:cNvPr>
          <p:cNvCxnSpPr>
            <a:cxnSpLocks/>
            <a:stCxn id="132" idx="2"/>
            <a:endCxn id="138" idx="0"/>
          </p:cNvCxnSpPr>
          <p:nvPr/>
        </p:nvCxnSpPr>
        <p:spPr>
          <a:xfrm>
            <a:off x="4827062" y="3740947"/>
            <a:ext cx="0" cy="3465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8" name="Connettore 2 197">
            <a:extLst>
              <a:ext uri="{FF2B5EF4-FFF2-40B4-BE49-F238E27FC236}">
                <a16:creationId xmlns:a16="http://schemas.microsoft.com/office/drawing/2014/main" id="{6D96135E-D8D5-CD41-8FDD-8EC7FD5AD465}"/>
              </a:ext>
            </a:extLst>
          </p:cNvPr>
          <p:cNvCxnSpPr>
            <a:cxnSpLocks/>
            <a:stCxn id="137" idx="2"/>
            <a:endCxn id="141" idx="0"/>
          </p:cNvCxnSpPr>
          <p:nvPr/>
        </p:nvCxnSpPr>
        <p:spPr>
          <a:xfrm>
            <a:off x="10600216" y="3740947"/>
            <a:ext cx="0" cy="3465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8" name="Connettore 2 217">
            <a:extLst>
              <a:ext uri="{FF2B5EF4-FFF2-40B4-BE49-F238E27FC236}">
                <a16:creationId xmlns:a16="http://schemas.microsoft.com/office/drawing/2014/main" id="{18D062E8-1255-AC45-A9D0-98ED189E8531}"/>
              </a:ext>
            </a:extLst>
          </p:cNvPr>
          <p:cNvCxnSpPr>
            <a:cxnSpLocks/>
            <a:stCxn id="133" idx="2"/>
            <a:endCxn id="134" idx="0"/>
          </p:cNvCxnSpPr>
          <p:nvPr/>
        </p:nvCxnSpPr>
        <p:spPr>
          <a:xfrm>
            <a:off x="7713640" y="2501168"/>
            <a:ext cx="0" cy="27767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Connettore 2 47">
            <a:extLst>
              <a:ext uri="{FF2B5EF4-FFF2-40B4-BE49-F238E27FC236}">
                <a16:creationId xmlns:a16="http://schemas.microsoft.com/office/drawing/2014/main" id="{7053E279-CC42-D54B-BC47-48B05E281205}"/>
              </a:ext>
            </a:extLst>
          </p:cNvPr>
          <p:cNvCxnSpPr>
            <a:cxnSpLocks/>
            <a:stCxn id="130" idx="0"/>
            <a:endCxn id="129" idx="2"/>
          </p:cNvCxnSpPr>
          <p:nvPr/>
        </p:nvCxnSpPr>
        <p:spPr>
          <a:xfrm flipV="1">
            <a:off x="1889352" y="2501168"/>
            <a:ext cx="0" cy="27767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DAECFE8B-940F-8146-A265-A8AF72A7840B}"/>
              </a:ext>
            </a:extLst>
          </p:cNvPr>
          <p:cNvCxnSpPr>
            <a:cxnSpLocks/>
            <a:stCxn id="142" idx="0"/>
            <a:endCxn id="141" idx="2"/>
          </p:cNvCxnSpPr>
          <p:nvPr/>
        </p:nvCxnSpPr>
        <p:spPr>
          <a:xfrm flipV="1">
            <a:off x="10600216" y="4533042"/>
            <a:ext cx="0" cy="27767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9586EE16-2B91-DC4A-8F41-2ACD8B5C0CFA}"/>
              </a:ext>
            </a:extLst>
          </p:cNvPr>
          <p:cNvCxnSpPr>
            <a:cxnSpLocks/>
            <a:stCxn id="143" idx="0"/>
            <a:endCxn id="139" idx="2"/>
          </p:cNvCxnSpPr>
          <p:nvPr/>
        </p:nvCxnSpPr>
        <p:spPr>
          <a:xfrm flipV="1">
            <a:off x="7268359" y="4533042"/>
            <a:ext cx="1" cy="27767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Connettore 2 62">
            <a:extLst>
              <a:ext uri="{FF2B5EF4-FFF2-40B4-BE49-F238E27FC236}">
                <a16:creationId xmlns:a16="http://schemas.microsoft.com/office/drawing/2014/main" id="{0A106049-414F-6D4D-B1AE-78BD2001F01E}"/>
              </a:ext>
            </a:extLst>
          </p:cNvPr>
          <p:cNvCxnSpPr>
            <a:cxnSpLocks/>
            <a:stCxn id="145" idx="2"/>
            <a:endCxn id="146" idx="0"/>
          </p:cNvCxnSpPr>
          <p:nvPr/>
        </p:nvCxnSpPr>
        <p:spPr>
          <a:xfrm>
            <a:off x="3987206" y="5118490"/>
            <a:ext cx="0" cy="27767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Connettore 2 66">
            <a:extLst>
              <a:ext uri="{FF2B5EF4-FFF2-40B4-BE49-F238E27FC236}">
                <a16:creationId xmlns:a16="http://schemas.microsoft.com/office/drawing/2014/main" id="{EBB06BC2-F1CF-5F4B-9B2A-2C1298DEAFF7}"/>
              </a:ext>
            </a:extLst>
          </p:cNvPr>
          <p:cNvCxnSpPr>
            <a:cxnSpLocks/>
            <a:stCxn id="144" idx="2"/>
            <a:endCxn id="147" idx="0"/>
          </p:cNvCxnSpPr>
          <p:nvPr/>
        </p:nvCxnSpPr>
        <p:spPr>
          <a:xfrm>
            <a:off x="5666919" y="5118490"/>
            <a:ext cx="0" cy="27767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3412</TotalTime>
  <Words>74</Words>
  <Application>Microsoft Macintosh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16</cp:revision>
  <dcterms:created xsi:type="dcterms:W3CDTF">2020-03-03T16:06:47Z</dcterms:created>
  <dcterms:modified xsi:type="dcterms:W3CDTF">2024-03-04T11:07:18Z</dcterms:modified>
</cp:coreProperties>
</file>