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55" autoAdjust="0"/>
    <p:restoredTop sz="96327"/>
  </p:normalViewPr>
  <p:slideViewPr>
    <p:cSldViewPr snapToGrid="0">
      <p:cViewPr varScale="1">
        <p:scale>
          <a:sx n="151" d="100"/>
          <a:sy n="151" d="100"/>
        </p:scale>
        <p:origin x="1336" y="184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04/03/24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04/03/24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Il Neolitico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4" y="326256"/>
            <a:ext cx="9001125" cy="73474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chiave</a:t>
            </a:r>
          </a:p>
          <a:p>
            <a:pPr>
              <a:spcBef>
                <a:spcPts val="500"/>
              </a:spcBef>
            </a:pPr>
            <a:r>
              <a:rPr lang="it-IT" sz="1600" b="0" dirty="0">
                <a:solidFill>
                  <a:schemeClr val="accent5"/>
                </a:solidFill>
              </a:rPr>
              <a:t>stanziale • pietra nuova • artigianato • villaggi • allevamento</a:t>
            </a:r>
          </a:p>
        </p:txBody>
      </p:sp>
      <p:cxnSp>
        <p:nvCxnSpPr>
          <p:cNvPr id="122" name="Connettore 2 121">
            <a:extLst>
              <a:ext uri="{FF2B5EF4-FFF2-40B4-BE49-F238E27FC236}">
                <a16:creationId xmlns:a16="http://schemas.microsoft.com/office/drawing/2014/main" id="{59DCDC48-EC64-714C-8F5B-44E7F768777F}"/>
              </a:ext>
            </a:extLst>
          </p:cNvPr>
          <p:cNvCxnSpPr>
            <a:cxnSpLocks/>
            <a:stCxn id="55" idx="2"/>
            <a:endCxn id="56" idx="0"/>
          </p:cNvCxnSpPr>
          <p:nvPr/>
        </p:nvCxnSpPr>
        <p:spPr>
          <a:xfrm>
            <a:off x="10757276" y="5466729"/>
            <a:ext cx="0" cy="373050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2" name="Connettore 2 101">
            <a:extLst>
              <a:ext uri="{FF2B5EF4-FFF2-40B4-BE49-F238E27FC236}">
                <a16:creationId xmlns:a16="http://schemas.microsoft.com/office/drawing/2014/main" id="{13AB431C-FEEA-DE49-9A0D-78B0DA33859E}"/>
              </a:ext>
            </a:extLst>
          </p:cNvPr>
          <p:cNvCxnSpPr>
            <a:cxnSpLocks/>
            <a:stCxn id="50" idx="2"/>
            <a:endCxn id="51" idx="0"/>
          </p:cNvCxnSpPr>
          <p:nvPr/>
        </p:nvCxnSpPr>
        <p:spPr>
          <a:xfrm>
            <a:off x="8374177" y="4717016"/>
            <a:ext cx="0" cy="373053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7" name="Connettore 2 116">
            <a:extLst>
              <a:ext uri="{FF2B5EF4-FFF2-40B4-BE49-F238E27FC236}">
                <a16:creationId xmlns:a16="http://schemas.microsoft.com/office/drawing/2014/main" id="{7E298B05-25C2-4A47-BEEC-AF346E8F24FF}"/>
              </a:ext>
            </a:extLst>
          </p:cNvPr>
          <p:cNvCxnSpPr>
            <a:cxnSpLocks/>
            <a:stCxn id="63" idx="1"/>
            <a:endCxn id="64" idx="3"/>
          </p:cNvCxnSpPr>
          <p:nvPr/>
        </p:nvCxnSpPr>
        <p:spPr>
          <a:xfrm flipH="1">
            <a:off x="3729592" y="6062550"/>
            <a:ext cx="254004" cy="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4" name="Connettore 2 113">
            <a:extLst>
              <a:ext uri="{FF2B5EF4-FFF2-40B4-BE49-F238E27FC236}">
                <a16:creationId xmlns:a16="http://schemas.microsoft.com/office/drawing/2014/main" id="{F4572011-5CD2-E148-AACB-9B87F060AD6B}"/>
              </a:ext>
            </a:extLst>
          </p:cNvPr>
          <p:cNvCxnSpPr>
            <a:cxnSpLocks/>
            <a:stCxn id="61" idx="2"/>
            <a:endCxn id="62" idx="0"/>
          </p:cNvCxnSpPr>
          <p:nvPr/>
        </p:nvCxnSpPr>
        <p:spPr>
          <a:xfrm>
            <a:off x="5991078" y="5466729"/>
            <a:ext cx="0" cy="373050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6" name="Connettore 2 95">
            <a:extLst>
              <a:ext uri="{FF2B5EF4-FFF2-40B4-BE49-F238E27FC236}">
                <a16:creationId xmlns:a16="http://schemas.microsoft.com/office/drawing/2014/main" id="{D2223D3E-18F2-F74E-BB74-0509B8EA1771}"/>
              </a:ext>
            </a:extLst>
          </p:cNvPr>
          <p:cNvCxnSpPr>
            <a:cxnSpLocks/>
            <a:stCxn id="44" idx="2"/>
            <a:endCxn id="45" idx="0"/>
          </p:cNvCxnSpPr>
          <p:nvPr/>
        </p:nvCxnSpPr>
        <p:spPr>
          <a:xfrm>
            <a:off x="8374178" y="2227188"/>
            <a:ext cx="0" cy="203379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7" name="Connettore 2 96">
            <a:extLst>
              <a:ext uri="{FF2B5EF4-FFF2-40B4-BE49-F238E27FC236}">
                <a16:creationId xmlns:a16="http://schemas.microsoft.com/office/drawing/2014/main" id="{DE5F8FB0-FFAC-6C44-B501-2843033F3B5A}"/>
              </a:ext>
            </a:extLst>
          </p:cNvPr>
          <p:cNvCxnSpPr>
            <a:cxnSpLocks/>
            <a:stCxn id="47" idx="2"/>
            <a:endCxn id="48" idx="0"/>
          </p:cNvCxnSpPr>
          <p:nvPr/>
        </p:nvCxnSpPr>
        <p:spPr>
          <a:xfrm>
            <a:off x="8374177" y="3387265"/>
            <a:ext cx="0" cy="203379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6" name="Connettore 2 85">
            <a:extLst>
              <a:ext uri="{FF2B5EF4-FFF2-40B4-BE49-F238E27FC236}">
                <a16:creationId xmlns:a16="http://schemas.microsoft.com/office/drawing/2014/main" id="{BEA0EF2A-822D-E04D-86AC-94B8C73B57F9}"/>
              </a:ext>
            </a:extLst>
          </p:cNvPr>
          <p:cNvCxnSpPr>
            <a:cxnSpLocks/>
            <a:stCxn id="37" idx="2"/>
            <a:endCxn id="36" idx="0"/>
          </p:cNvCxnSpPr>
          <p:nvPr/>
        </p:nvCxnSpPr>
        <p:spPr>
          <a:xfrm flipH="1">
            <a:off x="1806805" y="3107498"/>
            <a:ext cx="1" cy="330404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29230099-B957-E34D-A3EF-1596D49EE630}"/>
              </a:ext>
            </a:extLst>
          </p:cNvPr>
          <p:cNvCxnSpPr>
            <a:cxnSpLocks/>
            <a:stCxn id="14" idx="2"/>
            <a:endCxn id="33" idx="0"/>
          </p:cNvCxnSpPr>
          <p:nvPr/>
        </p:nvCxnSpPr>
        <p:spPr>
          <a:xfrm>
            <a:off x="1806806" y="1647150"/>
            <a:ext cx="0" cy="376624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1F9DC998-8800-EA40-8A7F-907C3C76DD5F}"/>
              </a:ext>
            </a:extLst>
          </p:cNvPr>
          <p:cNvCxnSpPr>
            <a:cxnSpLocks/>
            <a:stCxn id="14" idx="3"/>
            <a:endCxn id="6" idx="1"/>
          </p:cNvCxnSpPr>
          <p:nvPr/>
        </p:nvCxnSpPr>
        <p:spPr>
          <a:xfrm>
            <a:off x="1960799" y="1493262"/>
            <a:ext cx="750773" cy="0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Connettore 4 57">
            <a:extLst>
              <a:ext uri="{FF2B5EF4-FFF2-40B4-BE49-F238E27FC236}">
                <a16:creationId xmlns:a16="http://schemas.microsoft.com/office/drawing/2014/main" id="{DD64A65A-20B6-DD4B-B505-1EE57F7C8BBD}"/>
              </a:ext>
            </a:extLst>
          </p:cNvPr>
          <p:cNvCxnSpPr>
            <a:cxnSpLocks/>
            <a:stCxn id="52" idx="3"/>
            <a:endCxn id="53" idx="1"/>
          </p:cNvCxnSpPr>
          <p:nvPr/>
        </p:nvCxnSpPr>
        <p:spPr>
          <a:xfrm flipV="1">
            <a:off x="8769255" y="4563127"/>
            <a:ext cx="1064323" cy="1499424"/>
          </a:xfrm>
          <a:prstGeom prst="bentConnector3">
            <a:avLst>
              <a:gd name="adj1" fmla="val 70285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AE949C01-5E89-564F-A128-A6A1E52D8D4A}"/>
              </a:ext>
            </a:extLst>
          </p:cNvPr>
          <p:cNvSpPr txBox="1"/>
          <p:nvPr/>
        </p:nvSpPr>
        <p:spPr>
          <a:xfrm>
            <a:off x="3448389" y="2092657"/>
            <a:ext cx="12731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si inventano</a:t>
            </a:r>
          </a:p>
        </p:txBody>
      </p:sp>
      <p:sp>
        <p:nvSpPr>
          <p:cNvPr id="42" name="Rettangolo con angoli arrotondati 41">
            <a:extLst>
              <a:ext uri="{FF2B5EF4-FFF2-40B4-BE49-F238E27FC236}">
                <a16:creationId xmlns:a16="http://schemas.microsoft.com/office/drawing/2014/main" id="{2A2A8210-B788-2A40-A7D7-DBB8231F1EB6}"/>
              </a:ext>
            </a:extLst>
          </p:cNvPr>
          <p:cNvSpPr/>
          <p:nvPr/>
        </p:nvSpPr>
        <p:spPr>
          <a:xfrm>
            <a:off x="3266207" y="3247808"/>
            <a:ext cx="1637550" cy="825730"/>
          </a:xfrm>
          <a:prstGeom prst="roundRect">
            <a:avLst>
              <a:gd name="adj" fmla="val 11540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nuove tecniche di lavorazione della pietra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49992FF-4835-1643-87D0-7C15FC6A97D9}"/>
              </a:ext>
            </a:extLst>
          </p:cNvPr>
          <p:cNvSpPr/>
          <p:nvPr/>
        </p:nvSpPr>
        <p:spPr>
          <a:xfrm>
            <a:off x="2711572" y="1198107"/>
            <a:ext cx="2141586" cy="59030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IL NEOLITICO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78DEAE1F-648A-1845-88FF-7510605955FF}"/>
              </a:ext>
            </a:extLst>
          </p:cNvPr>
          <p:cNvSpPr txBox="1"/>
          <p:nvPr/>
        </p:nvSpPr>
        <p:spPr>
          <a:xfrm>
            <a:off x="808593" y="2799721"/>
            <a:ext cx="19964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inizia</a:t>
            </a:r>
          </a:p>
        </p:txBody>
      </p:sp>
      <p:sp>
        <p:nvSpPr>
          <p:cNvPr id="33" name="Rettangolo con angoli arrotondati 32">
            <a:extLst>
              <a:ext uri="{FF2B5EF4-FFF2-40B4-BE49-F238E27FC236}">
                <a16:creationId xmlns:a16="http://schemas.microsoft.com/office/drawing/2014/main" id="{96A8ACAF-7C56-6A46-8E24-6EB7F95B5CF8}"/>
              </a:ext>
            </a:extLst>
          </p:cNvPr>
          <p:cNvSpPr/>
          <p:nvPr/>
        </p:nvSpPr>
        <p:spPr>
          <a:xfrm>
            <a:off x="511027" y="2023774"/>
            <a:ext cx="2591557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l’Età della ………………………</a:t>
            </a:r>
          </a:p>
        </p:txBody>
      </p:sp>
      <p:sp>
        <p:nvSpPr>
          <p:cNvPr id="36" name="Rettangolo con angoli arrotondati 35">
            <a:extLst>
              <a:ext uri="{FF2B5EF4-FFF2-40B4-BE49-F238E27FC236}">
                <a16:creationId xmlns:a16="http://schemas.microsoft.com/office/drawing/2014/main" id="{B6E9E1D7-D0FD-784E-BBD9-75B1934F418E}"/>
              </a:ext>
            </a:extLst>
          </p:cNvPr>
          <p:cNvSpPr/>
          <p:nvPr/>
        </p:nvSpPr>
        <p:spPr>
          <a:xfrm>
            <a:off x="764038" y="3437902"/>
            <a:ext cx="2085533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10 000 anni fa circa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BE1CF7D-7223-8143-A7A2-5930CEFD5158}"/>
              </a:ext>
            </a:extLst>
          </p:cNvPr>
          <p:cNvSpPr txBox="1"/>
          <p:nvPr/>
        </p:nvSpPr>
        <p:spPr>
          <a:xfrm>
            <a:off x="1652812" y="1339373"/>
            <a:ext cx="30798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è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9C5D2B5C-CF1E-5149-AC63-888987706D80}"/>
              </a:ext>
            </a:extLst>
          </p:cNvPr>
          <p:cNvSpPr txBox="1"/>
          <p:nvPr/>
        </p:nvSpPr>
        <p:spPr>
          <a:xfrm>
            <a:off x="5556255" y="1339373"/>
            <a:ext cx="81904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ci sono</a:t>
            </a:r>
          </a:p>
        </p:txBody>
      </p:sp>
      <p:sp>
        <p:nvSpPr>
          <p:cNvPr id="43" name="Rettangolo con angoli arrotondati 42">
            <a:extLst>
              <a:ext uri="{FF2B5EF4-FFF2-40B4-BE49-F238E27FC236}">
                <a16:creationId xmlns:a16="http://schemas.microsoft.com/office/drawing/2014/main" id="{102326CF-1243-264A-A031-840C7C9F7809}"/>
              </a:ext>
            </a:extLst>
          </p:cNvPr>
          <p:cNvSpPr/>
          <p:nvPr/>
        </p:nvSpPr>
        <p:spPr>
          <a:xfrm>
            <a:off x="7078399" y="1270490"/>
            <a:ext cx="2591557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importanti cambiamenti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BE50FF0E-C6F9-8349-A8E4-225C05A2A9A9}"/>
              </a:ext>
            </a:extLst>
          </p:cNvPr>
          <p:cNvSpPr txBox="1"/>
          <p:nvPr/>
        </p:nvSpPr>
        <p:spPr>
          <a:xfrm>
            <a:off x="7078399" y="1919411"/>
            <a:ext cx="259155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l’essere umano inventa</a:t>
            </a:r>
          </a:p>
        </p:txBody>
      </p:sp>
      <p:sp>
        <p:nvSpPr>
          <p:cNvPr id="45" name="Rettangolo con angoli arrotondati 44">
            <a:extLst>
              <a:ext uri="{FF2B5EF4-FFF2-40B4-BE49-F238E27FC236}">
                <a16:creationId xmlns:a16="http://schemas.microsoft.com/office/drawing/2014/main" id="{94036F46-A26C-DE4A-BE65-C53CA24690EC}"/>
              </a:ext>
            </a:extLst>
          </p:cNvPr>
          <p:cNvSpPr/>
          <p:nvPr/>
        </p:nvSpPr>
        <p:spPr>
          <a:xfrm>
            <a:off x="7078399" y="2430567"/>
            <a:ext cx="2591557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agricoltura e ……………………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CEB43F3E-BFA6-A945-82DD-316B3BA88D27}"/>
              </a:ext>
            </a:extLst>
          </p:cNvPr>
          <p:cNvSpPr txBox="1"/>
          <p:nvPr/>
        </p:nvSpPr>
        <p:spPr>
          <a:xfrm>
            <a:off x="7850351" y="3079488"/>
            <a:ext cx="104765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diventa</a:t>
            </a:r>
          </a:p>
        </p:txBody>
      </p:sp>
      <p:sp>
        <p:nvSpPr>
          <p:cNvPr id="48" name="Rettangolo con angoli arrotondati 47">
            <a:extLst>
              <a:ext uri="{FF2B5EF4-FFF2-40B4-BE49-F238E27FC236}">
                <a16:creationId xmlns:a16="http://schemas.microsoft.com/office/drawing/2014/main" id="{4F8B6E64-D982-0A40-8E25-3BA40AE08F4A}"/>
              </a:ext>
            </a:extLst>
          </p:cNvPr>
          <p:cNvSpPr/>
          <p:nvPr/>
        </p:nvSpPr>
        <p:spPr>
          <a:xfrm>
            <a:off x="7450479" y="3590644"/>
            <a:ext cx="1847396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…………………………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5573FBA5-9733-1D4C-B1B2-83A8C9C5C3EC}"/>
              </a:ext>
            </a:extLst>
          </p:cNvPr>
          <p:cNvSpPr txBox="1"/>
          <p:nvPr/>
        </p:nvSpPr>
        <p:spPr>
          <a:xfrm>
            <a:off x="7773044" y="4409239"/>
            <a:ext cx="120226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si dedica a</a:t>
            </a:r>
          </a:p>
        </p:txBody>
      </p:sp>
      <p:sp>
        <p:nvSpPr>
          <p:cNvPr id="51" name="Rettangolo con angoli arrotondati 50">
            <a:extLst>
              <a:ext uri="{FF2B5EF4-FFF2-40B4-BE49-F238E27FC236}">
                <a16:creationId xmlns:a16="http://schemas.microsoft.com/office/drawing/2014/main" id="{0555AD0B-FD42-FC4D-B491-07622297FE6A}"/>
              </a:ext>
            </a:extLst>
          </p:cNvPr>
          <p:cNvSpPr/>
          <p:nvPr/>
        </p:nvSpPr>
        <p:spPr>
          <a:xfrm>
            <a:off x="7450479" y="5090069"/>
            <a:ext cx="1847396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nuove attività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965009F8-CD5C-074E-9360-AE4568A490C4}"/>
              </a:ext>
            </a:extLst>
          </p:cNvPr>
          <p:cNvSpPr txBox="1"/>
          <p:nvPr/>
        </p:nvSpPr>
        <p:spPr>
          <a:xfrm>
            <a:off x="7979099" y="5908662"/>
            <a:ext cx="7901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come</a:t>
            </a:r>
          </a:p>
        </p:txBody>
      </p:sp>
      <p:sp>
        <p:nvSpPr>
          <p:cNvPr id="53" name="Rettangolo con angoli arrotondati 52">
            <a:extLst>
              <a:ext uri="{FF2B5EF4-FFF2-40B4-BE49-F238E27FC236}">
                <a16:creationId xmlns:a16="http://schemas.microsoft.com/office/drawing/2014/main" id="{DAF51890-E7F0-FA48-87CF-93EFAA36FC89}"/>
              </a:ext>
            </a:extLst>
          </p:cNvPr>
          <p:cNvSpPr/>
          <p:nvPr/>
        </p:nvSpPr>
        <p:spPr>
          <a:xfrm>
            <a:off x="9833578" y="4340356"/>
            <a:ext cx="1847396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vasaio e tessitore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E8F398CD-8960-994A-810D-677B304F52F8}"/>
              </a:ext>
            </a:extLst>
          </p:cNvPr>
          <p:cNvSpPr txBox="1"/>
          <p:nvPr/>
        </p:nvSpPr>
        <p:spPr>
          <a:xfrm>
            <a:off x="10156143" y="5158952"/>
            <a:ext cx="120226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nasce</a:t>
            </a:r>
          </a:p>
        </p:txBody>
      </p:sp>
      <p:sp>
        <p:nvSpPr>
          <p:cNvPr id="56" name="Rettangolo con angoli arrotondati 55">
            <a:extLst>
              <a:ext uri="{FF2B5EF4-FFF2-40B4-BE49-F238E27FC236}">
                <a16:creationId xmlns:a16="http://schemas.microsoft.com/office/drawing/2014/main" id="{6D802774-51C6-534B-8564-2DC3F1699DFA}"/>
              </a:ext>
            </a:extLst>
          </p:cNvPr>
          <p:cNvSpPr/>
          <p:nvPr/>
        </p:nvSpPr>
        <p:spPr>
          <a:xfrm>
            <a:off x="9833578" y="5839779"/>
            <a:ext cx="1847396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l’…………………………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F774C07A-E9DC-F94D-942E-700363720A18}"/>
              </a:ext>
            </a:extLst>
          </p:cNvPr>
          <p:cNvSpPr txBox="1"/>
          <p:nvPr/>
        </p:nvSpPr>
        <p:spPr>
          <a:xfrm>
            <a:off x="5504472" y="3659527"/>
            <a:ext cx="9732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abita in</a:t>
            </a:r>
          </a:p>
        </p:txBody>
      </p:sp>
      <p:sp>
        <p:nvSpPr>
          <p:cNvPr id="60" name="Rettangolo con angoli arrotondati 59">
            <a:extLst>
              <a:ext uri="{FF2B5EF4-FFF2-40B4-BE49-F238E27FC236}">
                <a16:creationId xmlns:a16="http://schemas.microsoft.com/office/drawing/2014/main" id="{8316EBC0-B1C1-0E43-AB05-9F9B8C2C3D37}"/>
              </a:ext>
            </a:extLst>
          </p:cNvPr>
          <p:cNvSpPr/>
          <p:nvPr/>
        </p:nvSpPr>
        <p:spPr>
          <a:xfrm>
            <a:off x="5067380" y="4239565"/>
            <a:ext cx="1847396" cy="647125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capanne più resistenti</a:t>
            </a: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C4EF0CF6-F139-CA42-9315-CF81864F247C}"/>
              </a:ext>
            </a:extLst>
          </p:cNvPr>
          <p:cNvSpPr txBox="1"/>
          <p:nvPr/>
        </p:nvSpPr>
        <p:spPr>
          <a:xfrm>
            <a:off x="5389945" y="5158952"/>
            <a:ext cx="120226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nei</a:t>
            </a:r>
          </a:p>
        </p:txBody>
      </p:sp>
      <p:sp>
        <p:nvSpPr>
          <p:cNvPr id="62" name="Rettangolo con angoli arrotondati 61">
            <a:extLst>
              <a:ext uri="{FF2B5EF4-FFF2-40B4-BE49-F238E27FC236}">
                <a16:creationId xmlns:a16="http://schemas.microsoft.com/office/drawing/2014/main" id="{AED465C1-F128-404C-9FE9-C76039A23847}"/>
              </a:ext>
            </a:extLst>
          </p:cNvPr>
          <p:cNvSpPr/>
          <p:nvPr/>
        </p:nvSpPr>
        <p:spPr>
          <a:xfrm>
            <a:off x="5067380" y="5839779"/>
            <a:ext cx="1847396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…………………………</a:t>
            </a:r>
          </a:p>
        </p:txBody>
      </p:sp>
      <p:sp>
        <p:nvSpPr>
          <p:cNvPr id="63" name="CasellaDiTesto 62">
            <a:extLst>
              <a:ext uri="{FF2B5EF4-FFF2-40B4-BE49-F238E27FC236}">
                <a16:creationId xmlns:a16="http://schemas.microsoft.com/office/drawing/2014/main" id="{04A2E3D5-EBCB-894C-A0AC-7D91F97D6F30}"/>
              </a:ext>
            </a:extLst>
          </p:cNvPr>
          <p:cNvSpPr txBox="1"/>
          <p:nvPr/>
        </p:nvSpPr>
        <p:spPr>
          <a:xfrm>
            <a:off x="3983596" y="5800940"/>
            <a:ext cx="82978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dove ci sono</a:t>
            </a:r>
          </a:p>
        </p:txBody>
      </p:sp>
      <p:sp>
        <p:nvSpPr>
          <p:cNvPr id="64" name="Rettangolo con angoli arrotondati 63">
            <a:extLst>
              <a:ext uri="{FF2B5EF4-FFF2-40B4-BE49-F238E27FC236}">
                <a16:creationId xmlns:a16="http://schemas.microsoft.com/office/drawing/2014/main" id="{7868C6BC-5BE9-5147-81D3-496640855762}"/>
              </a:ext>
            </a:extLst>
          </p:cNvPr>
          <p:cNvSpPr/>
          <p:nvPr/>
        </p:nvSpPr>
        <p:spPr>
          <a:xfrm>
            <a:off x="808593" y="5738988"/>
            <a:ext cx="2920999" cy="647125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vita organizzata e collaborazione tra gli abitanti</a:t>
            </a:r>
          </a:p>
        </p:txBody>
      </p:sp>
      <p:cxnSp>
        <p:nvCxnSpPr>
          <p:cNvPr id="80" name="Connettore 2 79">
            <a:extLst>
              <a:ext uri="{FF2B5EF4-FFF2-40B4-BE49-F238E27FC236}">
                <a16:creationId xmlns:a16="http://schemas.microsoft.com/office/drawing/2014/main" id="{1532C5E9-3B1D-B34D-9310-3CB18554399A}"/>
              </a:ext>
            </a:extLst>
          </p:cNvPr>
          <p:cNvCxnSpPr>
            <a:cxnSpLocks/>
            <a:stCxn id="33" idx="3"/>
            <a:endCxn id="38" idx="1"/>
          </p:cNvCxnSpPr>
          <p:nvPr/>
        </p:nvCxnSpPr>
        <p:spPr>
          <a:xfrm>
            <a:off x="3102584" y="2246545"/>
            <a:ext cx="345805" cy="1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Connettore 2 82">
            <a:extLst>
              <a:ext uri="{FF2B5EF4-FFF2-40B4-BE49-F238E27FC236}">
                <a16:creationId xmlns:a16="http://schemas.microsoft.com/office/drawing/2014/main" id="{4A79566B-E831-9047-B680-EE379F6FB13D}"/>
              </a:ext>
            </a:extLst>
          </p:cNvPr>
          <p:cNvCxnSpPr>
            <a:cxnSpLocks/>
            <a:stCxn id="38" idx="2"/>
            <a:endCxn id="42" idx="0"/>
          </p:cNvCxnSpPr>
          <p:nvPr/>
        </p:nvCxnSpPr>
        <p:spPr>
          <a:xfrm flipH="1">
            <a:off x="4084982" y="2400434"/>
            <a:ext cx="1" cy="847374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Connettore 2 89">
            <a:extLst>
              <a:ext uri="{FF2B5EF4-FFF2-40B4-BE49-F238E27FC236}">
                <a16:creationId xmlns:a16="http://schemas.microsoft.com/office/drawing/2014/main" id="{37AF1866-C837-554F-93FE-F93D0301C983}"/>
              </a:ext>
            </a:extLst>
          </p:cNvPr>
          <p:cNvCxnSpPr>
            <a:cxnSpLocks/>
            <a:stCxn id="6" idx="3"/>
            <a:endCxn id="32" idx="1"/>
          </p:cNvCxnSpPr>
          <p:nvPr/>
        </p:nvCxnSpPr>
        <p:spPr>
          <a:xfrm>
            <a:off x="4853158" y="1493262"/>
            <a:ext cx="703097" cy="0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3" name="Connettore 2 92">
            <a:extLst>
              <a:ext uri="{FF2B5EF4-FFF2-40B4-BE49-F238E27FC236}">
                <a16:creationId xmlns:a16="http://schemas.microsoft.com/office/drawing/2014/main" id="{7724FC73-E538-324C-B247-0C17910C9B91}"/>
              </a:ext>
            </a:extLst>
          </p:cNvPr>
          <p:cNvCxnSpPr>
            <a:cxnSpLocks/>
            <a:stCxn id="32" idx="3"/>
            <a:endCxn id="43" idx="1"/>
          </p:cNvCxnSpPr>
          <p:nvPr/>
        </p:nvCxnSpPr>
        <p:spPr>
          <a:xfrm flipV="1">
            <a:off x="6375301" y="1493261"/>
            <a:ext cx="703098" cy="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5" name="Connettore 2 104">
            <a:extLst>
              <a:ext uri="{FF2B5EF4-FFF2-40B4-BE49-F238E27FC236}">
                <a16:creationId xmlns:a16="http://schemas.microsoft.com/office/drawing/2014/main" id="{6D09ED60-28C5-EC4B-8A1A-3BBCC4EA6A77}"/>
              </a:ext>
            </a:extLst>
          </p:cNvPr>
          <p:cNvCxnSpPr>
            <a:cxnSpLocks/>
            <a:stCxn id="57" idx="2"/>
            <a:endCxn id="60" idx="0"/>
          </p:cNvCxnSpPr>
          <p:nvPr/>
        </p:nvCxnSpPr>
        <p:spPr>
          <a:xfrm>
            <a:off x="5991078" y="3967304"/>
            <a:ext cx="0" cy="27226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0" name="Connettore 2 109">
            <a:extLst>
              <a:ext uri="{FF2B5EF4-FFF2-40B4-BE49-F238E27FC236}">
                <a16:creationId xmlns:a16="http://schemas.microsoft.com/office/drawing/2014/main" id="{7F3363CE-0A07-5642-8B90-7241B5F7D077}"/>
              </a:ext>
            </a:extLst>
          </p:cNvPr>
          <p:cNvCxnSpPr>
            <a:cxnSpLocks/>
            <a:stCxn id="57" idx="3"/>
            <a:endCxn id="48" idx="1"/>
          </p:cNvCxnSpPr>
          <p:nvPr/>
        </p:nvCxnSpPr>
        <p:spPr>
          <a:xfrm flipV="1">
            <a:off x="6477684" y="3813415"/>
            <a:ext cx="972795" cy="1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1" name="Connettore 2 130">
            <a:extLst>
              <a:ext uri="{FF2B5EF4-FFF2-40B4-BE49-F238E27FC236}">
                <a16:creationId xmlns:a16="http://schemas.microsoft.com/office/drawing/2014/main" id="{FB17E645-026E-1F42-9C3F-14A0AF7E61B3}"/>
              </a:ext>
            </a:extLst>
          </p:cNvPr>
          <p:cNvCxnSpPr>
            <a:cxnSpLocks/>
            <a:stCxn id="51" idx="2"/>
            <a:endCxn id="52" idx="0"/>
          </p:cNvCxnSpPr>
          <p:nvPr/>
        </p:nvCxnSpPr>
        <p:spPr>
          <a:xfrm>
            <a:off x="8374177" y="5535611"/>
            <a:ext cx="0" cy="373051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C729C0DD-1D21-114F-B774-4CC7A7CBF748}"/>
              </a:ext>
            </a:extLst>
          </p:cNvPr>
          <p:cNvCxnSpPr>
            <a:cxnSpLocks/>
            <a:stCxn id="50" idx="0"/>
            <a:endCxn id="48" idx="2"/>
          </p:cNvCxnSpPr>
          <p:nvPr/>
        </p:nvCxnSpPr>
        <p:spPr>
          <a:xfrm flipV="1">
            <a:off x="8374177" y="4036186"/>
            <a:ext cx="0" cy="373053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Connettore 2 58">
            <a:extLst>
              <a:ext uri="{FF2B5EF4-FFF2-40B4-BE49-F238E27FC236}">
                <a16:creationId xmlns:a16="http://schemas.microsoft.com/office/drawing/2014/main" id="{B4481529-B254-C74F-8468-C6BE342ECEA2}"/>
              </a:ext>
            </a:extLst>
          </p:cNvPr>
          <p:cNvCxnSpPr>
            <a:cxnSpLocks/>
            <a:stCxn id="33" idx="2"/>
            <a:endCxn id="37" idx="0"/>
          </p:cNvCxnSpPr>
          <p:nvPr/>
        </p:nvCxnSpPr>
        <p:spPr>
          <a:xfrm>
            <a:off x="1806806" y="2469316"/>
            <a:ext cx="0" cy="330405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Connettore 2 64">
            <a:extLst>
              <a:ext uri="{FF2B5EF4-FFF2-40B4-BE49-F238E27FC236}">
                <a16:creationId xmlns:a16="http://schemas.microsoft.com/office/drawing/2014/main" id="{4AD7F983-065B-2840-B26F-302F998E3EE4}"/>
              </a:ext>
            </a:extLst>
          </p:cNvPr>
          <p:cNvCxnSpPr>
            <a:cxnSpLocks/>
            <a:stCxn id="62" idx="1"/>
            <a:endCxn id="63" idx="3"/>
          </p:cNvCxnSpPr>
          <p:nvPr/>
        </p:nvCxnSpPr>
        <p:spPr>
          <a:xfrm flipH="1">
            <a:off x="4813376" y="6062550"/>
            <a:ext cx="254004" cy="0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Connettore 2 65">
            <a:extLst>
              <a:ext uri="{FF2B5EF4-FFF2-40B4-BE49-F238E27FC236}">
                <a16:creationId xmlns:a16="http://schemas.microsoft.com/office/drawing/2014/main" id="{04BA04C7-21BF-C947-8549-2F1A6C390CA3}"/>
              </a:ext>
            </a:extLst>
          </p:cNvPr>
          <p:cNvCxnSpPr>
            <a:cxnSpLocks/>
            <a:stCxn id="43" idx="2"/>
            <a:endCxn id="44" idx="0"/>
          </p:cNvCxnSpPr>
          <p:nvPr/>
        </p:nvCxnSpPr>
        <p:spPr>
          <a:xfrm>
            <a:off x="8374178" y="1716032"/>
            <a:ext cx="0" cy="203379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Connettore 2 66">
            <a:extLst>
              <a:ext uri="{FF2B5EF4-FFF2-40B4-BE49-F238E27FC236}">
                <a16:creationId xmlns:a16="http://schemas.microsoft.com/office/drawing/2014/main" id="{7E987C91-9AFE-034B-BC59-F47CD41A9530}"/>
              </a:ext>
            </a:extLst>
          </p:cNvPr>
          <p:cNvCxnSpPr>
            <a:cxnSpLocks/>
            <a:stCxn id="47" idx="0"/>
            <a:endCxn id="45" idx="2"/>
          </p:cNvCxnSpPr>
          <p:nvPr/>
        </p:nvCxnSpPr>
        <p:spPr>
          <a:xfrm flipV="1">
            <a:off x="8374177" y="2876109"/>
            <a:ext cx="1" cy="203379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Connettore 2 67">
            <a:extLst>
              <a:ext uri="{FF2B5EF4-FFF2-40B4-BE49-F238E27FC236}">
                <a16:creationId xmlns:a16="http://schemas.microsoft.com/office/drawing/2014/main" id="{6321579F-039A-8048-A0AB-909A818E6FEC}"/>
              </a:ext>
            </a:extLst>
          </p:cNvPr>
          <p:cNvCxnSpPr>
            <a:cxnSpLocks/>
            <a:stCxn id="61" idx="0"/>
            <a:endCxn id="60" idx="2"/>
          </p:cNvCxnSpPr>
          <p:nvPr/>
        </p:nvCxnSpPr>
        <p:spPr>
          <a:xfrm flipV="1">
            <a:off x="5991078" y="4886690"/>
            <a:ext cx="0" cy="272262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Connettore 2 68">
            <a:extLst>
              <a:ext uri="{FF2B5EF4-FFF2-40B4-BE49-F238E27FC236}">
                <a16:creationId xmlns:a16="http://schemas.microsoft.com/office/drawing/2014/main" id="{EEFCDFF1-7ECB-F64C-AF02-6FCDDAF5AB47}"/>
              </a:ext>
            </a:extLst>
          </p:cNvPr>
          <p:cNvCxnSpPr>
            <a:cxnSpLocks/>
            <a:stCxn id="55" idx="0"/>
            <a:endCxn id="53" idx="2"/>
          </p:cNvCxnSpPr>
          <p:nvPr/>
        </p:nvCxnSpPr>
        <p:spPr>
          <a:xfrm flipV="1">
            <a:off x="10757276" y="4785898"/>
            <a:ext cx="0" cy="373054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3365</TotalTime>
  <Words>78</Words>
  <Application>Microsoft Macintosh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14</cp:revision>
  <dcterms:created xsi:type="dcterms:W3CDTF">2020-03-03T16:06:47Z</dcterms:created>
  <dcterms:modified xsi:type="dcterms:W3CDTF">2024-03-04T11:05:31Z</dcterms:modified>
</cp:coreProperties>
</file>