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213" autoAdjust="0"/>
    <p:restoredTop sz="96327"/>
  </p:normalViewPr>
  <p:slideViewPr>
    <p:cSldViewPr snapToGrid="0">
      <p:cViewPr varScale="1">
        <p:scale>
          <a:sx n="143" d="100"/>
          <a:sy n="143" d="100"/>
        </p:scale>
        <p:origin x="1008" y="200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L’Età dei metalli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9001125" cy="73474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chiave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scrittura • resistenti • mattoni • commercio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2533171" y="1307835"/>
            <a:ext cx="2778578" cy="59030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L’ETÀ DEI METALLI</a:t>
            </a:r>
          </a:p>
        </p:txBody>
      </p: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CA45B1EB-2650-564A-A2D4-FD0AA03BF73F}"/>
              </a:ext>
            </a:extLst>
          </p:cNvPr>
          <p:cNvCxnSpPr>
            <a:cxnSpLocks/>
            <a:stCxn id="43" idx="3"/>
            <a:endCxn id="53" idx="1"/>
          </p:cNvCxnSpPr>
          <p:nvPr/>
        </p:nvCxnSpPr>
        <p:spPr>
          <a:xfrm>
            <a:off x="6809468" y="2941964"/>
            <a:ext cx="695482" cy="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C61D3828-39CC-4D4D-9506-D441B184A6EE}"/>
              </a:ext>
            </a:extLst>
          </p:cNvPr>
          <p:cNvSpPr txBox="1"/>
          <p:nvPr/>
        </p:nvSpPr>
        <p:spPr>
          <a:xfrm>
            <a:off x="7739566" y="5119035"/>
            <a:ext cx="49045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per</a:t>
            </a:r>
          </a:p>
        </p:txBody>
      </p:sp>
      <p:sp>
        <p:nvSpPr>
          <p:cNvPr id="51" name="Rettangolo con angoli arrotondati 50">
            <a:extLst>
              <a:ext uri="{FF2B5EF4-FFF2-40B4-BE49-F238E27FC236}">
                <a16:creationId xmlns:a16="http://schemas.microsoft.com/office/drawing/2014/main" id="{F6572FDF-6CD2-6D47-8286-2B5B5F3264B9}"/>
              </a:ext>
            </a:extLst>
          </p:cNvPr>
          <p:cNvSpPr/>
          <p:nvPr/>
        </p:nvSpPr>
        <p:spPr>
          <a:xfrm>
            <a:off x="9160122" y="4959797"/>
            <a:ext cx="1996425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tenere  </a:t>
            </a:r>
          </a:p>
          <a:p>
            <a:pPr algn="ctr"/>
            <a:r>
              <a:rPr lang="it-IT" sz="1400" dirty="0">
                <a:solidFill>
                  <a:schemeClr val="accent5"/>
                </a:solidFill>
              </a:rPr>
              <a:t>il conto delle merci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708AF999-9EFC-F940-AF98-B50F705C3DB3}"/>
              </a:ext>
            </a:extLst>
          </p:cNvPr>
          <p:cNvSpPr txBox="1"/>
          <p:nvPr/>
        </p:nvSpPr>
        <p:spPr>
          <a:xfrm>
            <a:off x="7739566" y="4274554"/>
            <a:ext cx="49045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per</a:t>
            </a:r>
          </a:p>
        </p:txBody>
      </p:sp>
      <p:sp>
        <p:nvSpPr>
          <p:cNvPr id="52" name="Rettangolo con angoli arrotondati 51">
            <a:extLst>
              <a:ext uri="{FF2B5EF4-FFF2-40B4-BE49-F238E27FC236}">
                <a16:creationId xmlns:a16="http://schemas.microsoft.com/office/drawing/2014/main" id="{E4F54963-38FD-6E46-A895-C9A02C89DC9C}"/>
              </a:ext>
            </a:extLst>
          </p:cNvPr>
          <p:cNvSpPr/>
          <p:nvPr/>
        </p:nvSpPr>
        <p:spPr>
          <a:xfrm>
            <a:off x="9160122" y="4205671"/>
            <a:ext cx="199642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scambiare merci</a:t>
            </a:r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0329FBDB-3995-2049-AC0C-BF133424A3B1}"/>
              </a:ext>
            </a:extLst>
          </p:cNvPr>
          <p:cNvSpPr/>
          <p:nvPr/>
        </p:nvSpPr>
        <p:spPr>
          <a:xfrm>
            <a:off x="1035453" y="2735481"/>
            <a:ext cx="199642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7 000 anni fa circa</a:t>
            </a:r>
          </a:p>
        </p:txBody>
      </p: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72FCF956-E1A3-4046-B140-7CF5188E5AA1}"/>
              </a:ext>
            </a:extLst>
          </p:cNvPr>
          <p:cNvSpPr/>
          <p:nvPr/>
        </p:nvSpPr>
        <p:spPr>
          <a:xfrm>
            <a:off x="1035453" y="3930752"/>
            <a:ext cx="1996425" cy="825730"/>
          </a:xfrm>
          <a:prstGeom prst="roundRect">
            <a:avLst>
              <a:gd name="adj" fmla="val 10153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l’essere umano impara a lavorare</a:t>
            </a:r>
            <a:br>
              <a:rPr lang="it-IT" sz="1400" dirty="0">
                <a:solidFill>
                  <a:schemeClr val="accent5"/>
                </a:solidFill>
              </a:rPr>
            </a:br>
            <a:r>
              <a:rPr lang="it-IT" sz="1400" dirty="0">
                <a:solidFill>
                  <a:schemeClr val="accent5"/>
                </a:solidFill>
              </a:rPr>
              <a:t>i metalli</a:t>
            </a: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9C5853D4-87C6-9543-9ABC-3F8DB9C4C6FB}"/>
              </a:ext>
            </a:extLst>
          </p:cNvPr>
          <p:cNvSpPr/>
          <p:nvPr/>
        </p:nvSpPr>
        <p:spPr>
          <a:xfrm>
            <a:off x="1035453" y="5506211"/>
            <a:ext cx="1996425" cy="825730"/>
          </a:xfrm>
          <a:prstGeom prst="roundRect">
            <a:avLst>
              <a:gd name="adj" fmla="val 11239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realizzare oggetti nuovi e più ……………………………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89F44E40-5C9F-5D4D-A77B-A69EE14D9A65}"/>
              </a:ext>
            </a:extLst>
          </p:cNvPr>
          <p:cNvSpPr txBox="1"/>
          <p:nvPr/>
        </p:nvSpPr>
        <p:spPr>
          <a:xfrm>
            <a:off x="1604942" y="2206728"/>
            <a:ext cx="85744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inizia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1A5376BD-0254-9142-83D6-A931CEE7C3A2}"/>
              </a:ext>
            </a:extLst>
          </p:cNvPr>
          <p:cNvSpPr txBox="1"/>
          <p:nvPr/>
        </p:nvSpPr>
        <p:spPr>
          <a:xfrm>
            <a:off x="3457379" y="2206728"/>
            <a:ext cx="93016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nascono</a:t>
            </a:r>
          </a:p>
        </p:txBody>
      </p:sp>
      <p:sp>
        <p:nvSpPr>
          <p:cNvPr id="45" name="Rettangolo con angoli arrotondati 44">
            <a:extLst>
              <a:ext uri="{FF2B5EF4-FFF2-40B4-BE49-F238E27FC236}">
                <a16:creationId xmlns:a16="http://schemas.microsoft.com/office/drawing/2014/main" id="{8D26B28C-DD45-2048-921D-84CF42AC0A72}"/>
              </a:ext>
            </a:extLst>
          </p:cNvPr>
          <p:cNvSpPr/>
          <p:nvPr/>
        </p:nvSpPr>
        <p:spPr>
          <a:xfrm>
            <a:off x="4813043" y="5050152"/>
            <a:ext cx="199642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………………………………</a:t>
            </a:r>
          </a:p>
        </p:txBody>
      </p:sp>
      <p:sp>
        <p:nvSpPr>
          <p:cNvPr id="44" name="Rettangolo con angoli arrotondati 43">
            <a:extLst>
              <a:ext uri="{FF2B5EF4-FFF2-40B4-BE49-F238E27FC236}">
                <a16:creationId xmlns:a16="http://schemas.microsoft.com/office/drawing/2014/main" id="{64A97A61-1FE7-9148-9313-F185C0BC718C}"/>
              </a:ext>
            </a:extLst>
          </p:cNvPr>
          <p:cNvSpPr/>
          <p:nvPr/>
        </p:nvSpPr>
        <p:spPr>
          <a:xfrm>
            <a:off x="4813043" y="4205671"/>
            <a:ext cx="199642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………………………………</a:t>
            </a: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6F51C656-F0F1-0C46-AFAE-9EF2C6145A6D}"/>
              </a:ext>
            </a:extLst>
          </p:cNvPr>
          <p:cNvSpPr/>
          <p:nvPr/>
        </p:nvSpPr>
        <p:spPr>
          <a:xfrm>
            <a:off x="4813043" y="2719193"/>
            <a:ext cx="199642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città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23D9A079-9422-884D-AA6D-79A867140162}"/>
              </a:ext>
            </a:extLst>
          </p:cNvPr>
          <p:cNvSpPr txBox="1"/>
          <p:nvPr/>
        </p:nvSpPr>
        <p:spPr>
          <a:xfrm>
            <a:off x="7504950" y="2680354"/>
            <a:ext cx="95969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dove gli abitanti</a:t>
            </a:r>
          </a:p>
        </p:txBody>
      </p:sp>
      <p:sp>
        <p:nvSpPr>
          <p:cNvPr id="55" name="Rettangolo con angoli arrotondati 54">
            <a:extLst>
              <a:ext uri="{FF2B5EF4-FFF2-40B4-BE49-F238E27FC236}">
                <a16:creationId xmlns:a16="http://schemas.microsoft.com/office/drawing/2014/main" id="{0682DAA9-556B-AA45-9BD9-D17D6B8B8E47}"/>
              </a:ext>
            </a:extLst>
          </p:cNvPr>
          <p:cNvSpPr/>
          <p:nvPr/>
        </p:nvSpPr>
        <p:spPr>
          <a:xfrm>
            <a:off x="9160122" y="2846646"/>
            <a:ext cx="1996425" cy="1050442"/>
          </a:xfrm>
          <a:prstGeom prst="roundRect">
            <a:avLst>
              <a:gd name="adj" fmla="val 9439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svolgono ruoli diversi (funzionari, artigiani, guerrieri...)</a:t>
            </a:r>
          </a:p>
        </p:txBody>
      </p:sp>
      <p:sp>
        <p:nvSpPr>
          <p:cNvPr id="56" name="Rettangolo con angoli arrotondati 55">
            <a:extLst>
              <a:ext uri="{FF2B5EF4-FFF2-40B4-BE49-F238E27FC236}">
                <a16:creationId xmlns:a16="http://schemas.microsoft.com/office/drawing/2014/main" id="{AEC3B506-35E5-D745-ABEB-7BB4B2C8B51C}"/>
              </a:ext>
            </a:extLst>
          </p:cNvPr>
          <p:cNvSpPr/>
          <p:nvPr/>
        </p:nvSpPr>
        <p:spPr>
          <a:xfrm>
            <a:off x="9160122" y="1986841"/>
            <a:ext cx="1996425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vivono in case di ……………………………</a:t>
            </a:r>
          </a:p>
        </p:txBody>
      </p:sp>
      <p:cxnSp>
        <p:nvCxnSpPr>
          <p:cNvPr id="64" name="Connettore 4 63">
            <a:extLst>
              <a:ext uri="{FF2B5EF4-FFF2-40B4-BE49-F238E27FC236}">
                <a16:creationId xmlns:a16="http://schemas.microsoft.com/office/drawing/2014/main" id="{2A6218A9-24FF-944B-8F97-51F9A13C57F2}"/>
              </a:ext>
            </a:extLst>
          </p:cNvPr>
          <p:cNvCxnSpPr>
            <a:cxnSpLocks/>
            <a:stCxn id="6" idx="1"/>
            <a:endCxn id="32" idx="0"/>
          </p:cNvCxnSpPr>
          <p:nvPr/>
        </p:nvCxnSpPr>
        <p:spPr>
          <a:xfrm rot="10800000" flipV="1">
            <a:off x="2033667" y="1602990"/>
            <a:ext cx="499505" cy="603738"/>
          </a:xfrm>
          <a:prstGeom prst="bentConnector2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Connettore 2 68">
            <a:extLst>
              <a:ext uri="{FF2B5EF4-FFF2-40B4-BE49-F238E27FC236}">
                <a16:creationId xmlns:a16="http://schemas.microsoft.com/office/drawing/2014/main" id="{0B8195A3-01F8-754E-A7A5-BBB05D951FF7}"/>
              </a:ext>
            </a:extLst>
          </p:cNvPr>
          <p:cNvCxnSpPr>
            <a:cxnSpLocks/>
            <a:stCxn id="32" idx="2"/>
            <a:endCxn id="33" idx="0"/>
          </p:cNvCxnSpPr>
          <p:nvPr/>
        </p:nvCxnSpPr>
        <p:spPr>
          <a:xfrm>
            <a:off x="2033666" y="2514505"/>
            <a:ext cx="0" cy="220976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Connettore 2 71">
            <a:extLst>
              <a:ext uri="{FF2B5EF4-FFF2-40B4-BE49-F238E27FC236}">
                <a16:creationId xmlns:a16="http://schemas.microsoft.com/office/drawing/2014/main" id="{9D1AF8F7-FE69-6C4B-A435-8DDE3832C737}"/>
              </a:ext>
            </a:extLst>
          </p:cNvPr>
          <p:cNvCxnSpPr>
            <a:cxnSpLocks/>
            <a:stCxn id="36" idx="2"/>
            <a:endCxn id="37" idx="0"/>
          </p:cNvCxnSpPr>
          <p:nvPr/>
        </p:nvCxnSpPr>
        <p:spPr>
          <a:xfrm>
            <a:off x="2033666" y="3709776"/>
            <a:ext cx="0" cy="220976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Connettore 2 74">
            <a:extLst>
              <a:ext uri="{FF2B5EF4-FFF2-40B4-BE49-F238E27FC236}">
                <a16:creationId xmlns:a16="http://schemas.microsoft.com/office/drawing/2014/main" id="{EB14E8BD-706E-BC4E-ABE7-1E1EC082186D}"/>
              </a:ext>
            </a:extLst>
          </p:cNvPr>
          <p:cNvCxnSpPr>
            <a:cxnSpLocks/>
            <a:stCxn id="38" idx="2"/>
            <a:endCxn id="39" idx="0"/>
          </p:cNvCxnSpPr>
          <p:nvPr/>
        </p:nvCxnSpPr>
        <p:spPr>
          <a:xfrm>
            <a:off x="2033666" y="5285235"/>
            <a:ext cx="0" cy="220976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12388A23-73F1-2C4D-8DEF-57AF7879DB68}"/>
              </a:ext>
            </a:extLst>
          </p:cNvPr>
          <p:cNvSpPr txBox="1"/>
          <p:nvPr/>
        </p:nvSpPr>
        <p:spPr>
          <a:xfrm>
            <a:off x="1604942" y="3401999"/>
            <a:ext cx="85744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quando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6DD71834-4BFB-EB4F-A5C1-AE0E99DE1715}"/>
              </a:ext>
            </a:extLst>
          </p:cNvPr>
          <p:cNvSpPr txBox="1"/>
          <p:nvPr/>
        </p:nvSpPr>
        <p:spPr>
          <a:xfrm>
            <a:off x="1604942" y="4977458"/>
            <a:ext cx="85744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per</a:t>
            </a:r>
          </a:p>
        </p:txBody>
      </p:sp>
      <p:cxnSp>
        <p:nvCxnSpPr>
          <p:cNvPr id="82" name="Connettore 2 81">
            <a:extLst>
              <a:ext uri="{FF2B5EF4-FFF2-40B4-BE49-F238E27FC236}">
                <a16:creationId xmlns:a16="http://schemas.microsoft.com/office/drawing/2014/main" id="{4454CF00-006C-AE4C-BA7D-62E014D650C6}"/>
              </a:ext>
            </a:extLst>
          </p:cNvPr>
          <p:cNvCxnSpPr>
            <a:cxnSpLocks/>
            <a:stCxn id="45" idx="3"/>
            <a:endCxn id="48" idx="1"/>
          </p:cNvCxnSpPr>
          <p:nvPr/>
        </p:nvCxnSpPr>
        <p:spPr>
          <a:xfrm>
            <a:off x="6809468" y="5272923"/>
            <a:ext cx="930098" cy="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Connettore 2 82">
            <a:extLst>
              <a:ext uri="{FF2B5EF4-FFF2-40B4-BE49-F238E27FC236}">
                <a16:creationId xmlns:a16="http://schemas.microsoft.com/office/drawing/2014/main" id="{050C1ABD-5E75-144B-B083-3A1BDF6D1BF3}"/>
              </a:ext>
            </a:extLst>
          </p:cNvPr>
          <p:cNvCxnSpPr>
            <a:cxnSpLocks/>
            <a:stCxn id="44" idx="3"/>
            <a:endCxn id="47" idx="1"/>
          </p:cNvCxnSpPr>
          <p:nvPr/>
        </p:nvCxnSpPr>
        <p:spPr>
          <a:xfrm>
            <a:off x="6809468" y="4428442"/>
            <a:ext cx="930098" cy="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Connettore 4 87">
            <a:extLst>
              <a:ext uri="{FF2B5EF4-FFF2-40B4-BE49-F238E27FC236}">
                <a16:creationId xmlns:a16="http://schemas.microsoft.com/office/drawing/2014/main" id="{C7C250E4-0D56-D642-90D5-369C91141CF2}"/>
              </a:ext>
            </a:extLst>
          </p:cNvPr>
          <p:cNvCxnSpPr>
            <a:cxnSpLocks/>
            <a:stCxn id="53" idx="2"/>
            <a:endCxn id="55" idx="1"/>
          </p:cNvCxnSpPr>
          <p:nvPr/>
        </p:nvCxnSpPr>
        <p:spPr>
          <a:xfrm rot="16200000" flipH="1">
            <a:off x="8488313" y="2700057"/>
            <a:ext cx="168293" cy="1175326"/>
          </a:xfrm>
          <a:prstGeom prst="bentConnector2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Connettore 2 88">
            <a:extLst>
              <a:ext uri="{FF2B5EF4-FFF2-40B4-BE49-F238E27FC236}">
                <a16:creationId xmlns:a16="http://schemas.microsoft.com/office/drawing/2014/main" id="{D459337D-4558-A346-9407-8CA2051FD549}"/>
              </a:ext>
            </a:extLst>
          </p:cNvPr>
          <p:cNvCxnSpPr>
            <a:cxnSpLocks/>
            <a:stCxn id="47" idx="3"/>
            <a:endCxn id="52" idx="1"/>
          </p:cNvCxnSpPr>
          <p:nvPr/>
        </p:nvCxnSpPr>
        <p:spPr>
          <a:xfrm flipV="1">
            <a:off x="8230023" y="4428442"/>
            <a:ext cx="930099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1" name="Connettore 2 90">
            <a:extLst>
              <a:ext uri="{FF2B5EF4-FFF2-40B4-BE49-F238E27FC236}">
                <a16:creationId xmlns:a16="http://schemas.microsoft.com/office/drawing/2014/main" id="{01C5019C-B1C7-4C4B-AB1B-A7F891F57B92}"/>
              </a:ext>
            </a:extLst>
          </p:cNvPr>
          <p:cNvCxnSpPr>
            <a:cxnSpLocks/>
            <a:stCxn id="48" idx="3"/>
            <a:endCxn id="51" idx="1"/>
          </p:cNvCxnSpPr>
          <p:nvPr/>
        </p:nvCxnSpPr>
        <p:spPr>
          <a:xfrm flipV="1">
            <a:off x="8230023" y="5272923"/>
            <a:ext cx="930099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Connettore 4 97">
            <a:extLst>
              <a:ext uri="{FF2B5EF4-FFF2-40B4-BE49-F238E27FC236}">
                <a16:creationId xmlns:a16="http://schemas.microsoft.com/office/drawing/2014/main" id="{38F8BB37-C1E8-4E42-9F3A-DC92D3404A0D}"/>
              </a:ext>
            </a:extLst>
          </p:cNvPr>
          <p:cNvCxnSpPr>
            <a:cxnSpLocks/>
            <a:stCxn id="53" idx="0"/>
            <a:endCxn id="56" idx="1"/>
          </p:cNvCxnSpPr>
          <p:nvPr/>
        </p:nvCxnSpPr>
        <p:spPr>
          <a:xfrm rot="5400000" flipH="1" flipV="1">
            <a:off x="8382266" y="1902498"/>
            <a:ext cx="380387" cy="1175326"/>
          </a:xfrm>
          <a:prstGeom prst="bentConnector2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Connettore 4 100">
            <a:extLst>
              <a:ext uri="{FF2B5EF4-FFF2-40B4-BE49-F238E27FC236}">
                <a16:creationId xmlns:a16="http://schemas.microsoft.com/office/drawing/2014/main" id="{8197926E-45E0-BB40-9C73-87A67654D648}"/>
              </a:ext>
            </a:extLst>
          </p:cNvPr>
          <p:cNvCxnSpPr>
            <a:cxnSpLocks/>
            <a:stCxn id="42" idx="2"/>
            <a:endCxn id="43" idx="1"/>
          </p:cNvCxnSpPr>
          <p:nvPr/>
        </p:nvCxnSpPr>
        <p:spPr>
          <a:xfrm rot="16200000" flipH="1">
            <a:off x="4154022" y="2282942"/>
            <a:ext cx="427459" cy="890583"/>
          </a:xfrm>
          <a:prstGeom prst="bentConnector2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Connettore 4 101">
            <a:extLst>
              <a:ext uri="{FF2B5EF4-FFF2-40B4-BE49-F238E27FC236}">
                <a16:creationId xmlns:a16="http://schemas.microsoft.com/office/drawing/2014/main" id="{95300C73-510A-9D41-9947-87431B5A57B3}"/>
              </a:ext>
            </a:extLst>
          </p:cNvPr>
          <p:cNvCxnSpPr>
            <a:cxnSpLocks/>
            <a:stCxn id="42" idx="2"/>
            <a:endCxn id="45" idx="1"/>
          </p:cNvCxnSpPr>
          <p:nvPr/>
        </p:nvCxnSpPr>
        <p:spPr>
          <a:xfrm rot="16200000" flipH="1">
            <a:off x="2988542" y="3448422"/>
            <a:ext cx="2758418" cy="890583"/>
          </a:xfrm>
          <a:prstGeom prst="bentConnector2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3" name="Connettore 4 102">
            <a:extLst>
              <a:ext uri="{FF2B5EF4-FFF2-40B4-BE49-F238E27FC236}">
                <a16:creationId xmlns:a16="http://schemas.microsoft.com/office/drawing/2014/main" id="{CE57FDA2-D15B-FE4E-8B96-B6F1BCFF5FFE}"/>
              </a:ext>
            </a:extLst>
          </p:cNvPr>
          <p:cNvCxnSpPr>
            <a:cxnSpLocks/>
            <a:stCxn id="42" idx="2"/>
            <a:endCxn id="44" idx="1"/>
          </p:cNvCxnSpPr>
          <p:nvPr/>
        </p:nvCxnSpPr>
        <p:spPr>
          <a:xfrm rot="16200000" flipH="1">
            <a:off x="3410783" y="3026181"/>
            <a:ext cx="1913937" cy="890583"/>
          </a:xfrm>
          <a:prstGeom prst="bentConnector2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6" name="Connettore 2 115">
            <a:extLst>
              <a:ext uri="{FF2B5EF4-FFF2-40B4-BE49-F238E27FC236}">
                <a16:creationId xmlns:a16="http://schemas.microsoft.com/office/drawing/2014/main" id="{0C960E67-6F62-504B-AA3E-4E074BB20BD0}"/>
              </a:ext>
            </a:extLst>
          </p:cNvPr>
          <p:cNvCxnSpPr>
            <a:cxnSpLocks/>
            <a:stCxn id="6" idx="2"/>
            <a:endCxn id="42" idx="0"/>
          </p:cNvCxnSpPr>
          <p:nvPr/>
        </p:nvCxnSpPr>
        <p:spPr>
          <a:xfrm>
            <a:off x="3922460" y="1898144"/>
            <a:ext cx="0" cy="308584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C6995D48-D56D-7F4F-B3A8-C48AB0ABBE3C}"/>
              </a:ext>
            </a:extLst>
          </p:cNvPr>
          <p:cNvCxnSpPr>
            <a:cxnSpLocks/>
            <a:stCxn id="38" idx="0"/>
            <a:endCxn id="37" idx="2"/>
          </p:cNvCxnSpPr>
          <p:nvPr/>
        </p:nvCxnSpPr>
        <p:spPr>
          <a:xfrm flipV="1">
            <a:off x="2033666" y="4756482"/>
            <a:ext cx="0" cy="220976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5700ACC8-BC36-EF4D-AA5E-E449C8E7048F}"/>
              </a:ext>
            </a:extLst>
          </p:cNvPr>
          <p:cNvCxnSpPr>
            <a:cxnSpLocks/>
            <a:stCxn id="36" idx="0"/>
            <a:endCxn id="33" idx="2"/>
          </p:cNvCxnSpPr>
          <p:nvPr/>
        </p:nvCxnSpPr>
        <p:spPr>
          <a:xfrm flipV="1">
            <a:off x="2033666" y="3181023"/>
            <a:ext cx="0" cy="220976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3344</TotalTime>
  <Words>70</Words>
  <Application>Microsoft Macintosh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17</cp:revision>
  <dcterms:created xsi:type="dcterms:W3CDTF">2020-03-03T16:06:47Z</dcterms:created>
  <dcterms:modified xsi:type="dcterms:W3CDTF">2024-03-04T10:47:37Z</dcterms:modified>
</cp:coreProperties>
</file>