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3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520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La fiaba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3" y="326256"/>
            <a:ext cx="11331673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lieto fine • oggetto magico • protagonista • passato • situazione iniziale •  non possono accadere • fantastici 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503273" y="3884557"/>
            <a:ext cx="1918993" cy="58433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 FIABA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22266" y="5609197"/>
            <a:ext cx="1925397" cy="56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62770" y="2967022"/>
            <a:ext cx="0" cy="91753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22266" y="4885428"/>
            <a:ext cx="1925397" cy="723769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03273" y="2521480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47663" y="3899618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………………………, non definito.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347663" y="326051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Luoghi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.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47663" y="262141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Fatti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che ……………………… nella realtà.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47663" y="1143342"/>
            <a:ext cx="5341065" cy="1284509"/>
          </a:xfrm>
          <a:prstGeom prst="roundRect">
            <a:avLst>
              <a:gd name="adj" fmla="val 764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Protagonista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 persona buona e coraggiosa.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Antagonista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5"/>
                </a:solidFill>
              </a:rPr>
              <a:t> ostacola il ……………………… .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Aiutante</a:t>
            </a:r>
            <a:r>
              <a:rPr lang="it-IT" sz="1400" dirty="0">
                <a:solidFill>
                  <a:schemeClr val="accent5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aiuta il protagonista </a:t>
            </a:r>
            <a:r>
              <a:rPr lang="it-IT" sz="1400">
                <a:solidFill>
                  <a:schemeClr val="accent5"/>
                </a:solidFill>
              </a:rPr>
              <a:t>spesso con</a:t>
            </a:r>
            <a:br>
              <a:rPr lang="it-IT" sz="1400">
                <a:solidFill>
                  <a:schemeClr val="accent5"/>
                </a:solidFill>
              </a:rPr>
            </a:br>
            <a:r>
              <a:rPr lang="it-IT" sz="1400">
                <a:solidFill>
                  <a:schemeClr val="accent5"/>
                </a:solidFill>
              </a:rPr>
              <a:t>un </a:t>
            </a:r>
            <a:r>
              <a:rPr lang="it-IT" sz="1400" dirty="0">
                <a:solidFill>
                  <a:schemeClr val="accent5"/>
                </a:solidFill>
              </a:rPr>
              <a:t>……………………… 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03273" y="5386426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47663" y="4662657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 e i personaggi.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47663" y="5301759"/>
            <a:ext cx="534106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il protagonista affronta delle difficoltà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e le supera.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47663" y="6121571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il ……………………… 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2462770" y="4468890"/>
            <a:ext cx="0" cy="917536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22266" y="1785597"/>
            <a:ext cx="1925397" cy="95865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ttore 4 55">
            <a:extLst>
              <a:ext uri="{FF2B5EF4-FFF2-40B4-BE49-F238E27FC236}">
                <a16:creationId xmlns:a16="http://schemas.microsoft.com/office/drawing/2014/main" id="{C31F993B-3789-AA44-B47E-D6CDB98E69D4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>
            <a:off x="3422266" y="2744251"/>
            <a:ext cx="1925397" cy="9993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ttore 4 56">
            <a:extLst>
              <a:ext uri="{FF2B5EF4-FFF2-40B4-BE49-F238E27FC236}">
                <a16:creationId xmlns:a16="http://schemas.microsoft.com/office/drawing/2014/main" id="{9F378415-ADA8-424C-B2F9-EDC5B4A53B88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22266" y="2744251"/>
            <a:ext cx="1925397" cy="73903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22266" y="2744251"/>
            <a:ext cx="1925397" cy="1378138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22266" y="5609197"/>
            <a:ext cx="1925397" cy="73514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3370</TotalTime>
  <Words>101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19</cp:revision>
  <dcterms:created xsi:type="dcterms:W3CDTF">2020-03-03T16:06:47Z</dcterms:created>
  <dcterms:modified xsi:type="dcterms:W3CDTF">2024-03-06T13:30:06Z</dcterms:modified>
</cp:coreProperties>
</file>