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3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520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testo descrittivo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cinque sensi • somiglia • posizione • suoni • informazioni • odori • qualità • forma • temperatura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1274619" y="8327332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la ……………………… .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904942" y="3711869"/>
            <a:ext cx="2147648" cy="76045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IL TESTO</a:t>
            </a:r>
          </a:p>
          <a:p>
            <a:pPr algn="ctr"/>
            <a:r>
              <a:rPr lang="it-IT" b="1" dirty="0"/>
              <a:t>DESCRITTIVO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33" idx="3"/>
            <a:endCxn id="44" idx="1"/>
          </p:cNvCxnSpPr>
          <p:nvPr/>
        </p:nvCxnSpPr>
        <p:spPr>
          <a:xfrm>
            <a:off x="2684304" y="5245395"/>
            <a:ext cx="1177976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1978766" y="3161570"/>
            <a:ext cx="0" cy="550299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1273227" y="2716028"/>
            <a:ext cx="141107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74781930-FA94-F547-8EBB-A4ED1A7C1A88}"/>
              </a:ext>
            </a:extLst>
          </p:cNvPr>
          <p:cNvSpPr/>
          <p:nvPr/>
        </p:nvSpPr>
        <p:spPr>
          <a:xfrm>
            <a:off x="3862280" y="1887622"/>
            <a:ext cx="7424778" cy="2102355"/>
          </a:xfrm>
          <a:prstGeom prst="roundRect">
            <a:avLst>
              <a:gd name="adj" fmla="val 3890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Aggettivi qualificativi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indicano le ……………………… di ciò che viene descritto.</a:t>
            </a:r>
          </a:p>
          <a:p>
            <a:r>
              <a:rPr lang="it-IT" sz="1400" b="1" dirty="0">
                <a:solidFill>
                  <a:schemeClr val="accent1"/>
                </a:solidFill>
              </a:rPr>
              <a:t>Paragoni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indicano a che cosa ……………………… ciò che viene descritto.</a:t>
            </a:r>
          </a:p>
          <a:p>
            <a:r>
              <a:rPr lang="it-IT" sz="1400" b="1" dirty="0">
                <a:solidFill>
                  <a:schemeClr val="accent1"/>
                </a:solidFill>
              </a:rPr>
              <a:t>Dati sensoriali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aspetti che si colgono con i ……………………… .</a:t>
            </a:r>
          </a:p>
          <a:p>
            <a:pPr marL="280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/>
                </a:solidFill>
              </a:rPr>
              <a:t>Dati visivi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 </a:t>
            </a:r>
            <a:r>
              <a:rPr lang="it-IT" sz="1400" dirty="0">
                <a:solidFill>
                  <a:schemeClr val="accent5"/>
                </a:solidFill>
              </a:rPr>
              <a:t>……………………… </a:t>
            </a:r>
            <a:r>
              <a:rPr lang="it-IT" sz="1400" b="0" i="0" dirty="0">
                <a:solidFill>
                  <a:schemeClr val="accent5"/>
                </a:solidFill>
                <a:effectLst/>
              </a:rPr>
              <a:t>dimensione, colore, posizione…</a:t>
            </a:r>
          </a:p>
          <a:p>
            <a:pPr marL="280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/>
                </a:solidFill>
              </a:rPr>
              <a:t>Dati uditivi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 </a:t>
            </a:r>
            <a:r>
              <a:rPr lang="it-IT" sz="1400" dirty="0">
                <a:solidFill>
                  <a:schemeClr val="accent5"/>
                </a:solidFill>
              </a:rPr>
              <a:t>……………………… e rumori</a:t>
            </a:r>
          </a:p>
          <a:p>
            <a:pPr marL="280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/>
                </a:solidFill>
              </a:rPr>
              <a:t>Dati olfattivi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 </a:t>
            </a:r>
            <a:r>
              <a:rPr lang="it-IT" sz="1400" dirty="0">
                <a:solidFill>
                  <a:schemeClr val="accent5"/>
                </a:solidFill>
              </a:rPr>
              <a:t>……………………… e profumi</a:t>
            </a:r>
          </a:p>
          <a:p>
            <a:pPr marL="280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/>
                </a:solidFill>
              </a:rPr>
              <a:t>Dati gustativi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 </a:t>
            </a:r>
            <a:r>
              <a:rPr lang="it-IT" sz="1400" dirty="0">
                <a:solidFill>
                  <a:schemeClr val="accent5"/>
                </a:solidFill>
              </a:rPr>
              <a:t>sapore</a:t>
            </a:r>
          </a:p>
          <a:p>
            <a:pPr marL="280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b="1" dirty="0">
                <a:solidFill>
                  <a:schemeClr val="accent1"/>
                </a:solidFill>
              </a:rPr>
              <a:t>Dati tattili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 </a:t>
            </a:r>
            <a:r>
              <a:rPr lang="it-IT" sz="1400" dirty="0">
                <a:solidFill>
                  <a:schemeClr val="accent5"/>
                </a:solidFill>
              </a:rPr>
              <a:t>consistenza</a:t>
            </a:r>
          </a:p>
          <a:p>
            <a:r>
              <a:rPr lang="it-IT" sz="1400" b="1" dirty="0">
                <a:solidFill>
                  <a:schemeClr val="accent1"/>
                </a:solidFill>
              </a:rPr>
              <a:t>Indicatori spaziali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 </a:t>
            </a:r>
            <a:r>
              <a:rPr lang="it-IT" sz="1400" dirty="0">
                <a:solidFill>
                  <a:schemeClr val="accent5"/>
                </a:solidFill>
              </a:rPr>
              <a:t>indicano la ……………………… degli elementi descritti.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1273227" y="5022624"/>
            <a:ext cx="141107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presenta</a:t>
            </a: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9CBBF9AD-D504-1D46-97A7-4591A427031A}"/>
              </a:ext>
            </a:extLst>
          </p:cNvPr>
          <p:cNvSpPr/>
          <p:nvPr/>
        </p:nvSpPr>
        <p:spPr>
          <a:xfrm>
            <a:off x="3862280" y="4932269"/>
            <a:ext cx="7424778" cy="626253"/>
          </a:xfrm>
          <a:prstGeom prst="roundRect">
            <a:avLst>
              <a:gd name="adj" fmla="val 15346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>
                <a:solidFill>
                  <a:schemeClr val="accent5"/>
                </a:solidFill>
              </a:rPr>
              <a:t>In ordine ……………………… della persona o dell’animale (aspetto fisico, carattere, comportamento) e del luogo che vengono descritti.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V="1">
            <a:off x="1978766" y="4472326"/>
            <a:ext cx="0" cy="550298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C0C4E628-BD10-274E-9B01-58ECE04E31A4}"/>
              </a:ext>
            </a:extLst>
          </p:cNvPr>
          <p:cNvCxnSpPr>
            <a:cxnSpLocks/>
            <a:stCxn id="32" idx="3"/>
            <a:endCxn id="37" idx="1"/>
          </p:cNvCxnSpPr>
          <p:nvPr/>
        </p:nvCxnSpPr>
        <p:spPr>
          <a:xfrm>
            <a:off x="2684304" y="2938799"/>
            <a:ext cx="1177976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3884</TotalTime>
  <Words>133</Words>
  <Application>Microsoft Macintosh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18</cp:revision>
  <dcterms:created xsi:type="dcterms:W3CDTF">2020-03-03T16:06:47Z</dcterms:created>
  <dcterms:modified xsi:type="dcterms:W3CDTF">2024-03-06T11:43:15Z</dcterms:modified>
</cp:coreProperties>
</file>