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273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CF6"/>
    <a:srgbClr val="E3E3E3"/>
    <a:srgbClr val="B7E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ile medio 2 - Color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Stile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Stile medio 2 - Color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Stile medio 2 - Color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Stile medio 2 - Color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Stile medio 2 - Color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41" autoAdjust="0"/>
    <p:restoredTop sz="96327"/>
  </p:normalViewPr>
  <p:slideViewPr>
    <p:cSldViewPr snapToGrid="0">
      <p:cViewPr varScale="1">
        <p:scale>
          <a:sx n="150" d="100"/>
          <a:sy n="150" d="100"/>
        </p:scale>
        <p:origin x="488" y="168"/>
      </p:cViewPr>
      <p:guideLst/>
    </p:cSldViewPr>
  </p:slideViewPr>
  <p:outlineViewPr>
    <p:cViewPr>
      <p:scale>
        <a:sx n="20" d="100"/>
        <a:sy n="2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169" d="100"/>
          <a:sy n="169" d="100"/>
        </p:scale>
        <p:origin x="5400" y="1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D7746732-A526-3740-BD8F-8333D0E7F1E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B37E0F7-EBC9-FD44-987F-7B508F81937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CB52A0-BC44-E54E-BB53-35C996A5979D}" type="datetimeFigureOut">
              <a:rPr lang="it-IT" smtClean="0"/>
              <a:t>06/03/24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79E798E-E88E-0749-A76E-B3833A12EBE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AB523B45-1C7A-C040-BA75-2AC3EA4418E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BC033F-521C-7441-A5E4-7DA942AAA7D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22431406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B64A51-A54F-EB43-81BE-829F1E691759}" type="datetimeFigureOut">
              <a:rPr lang="it-IT" smtClean="0"/>
              <a:t>06/03/24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E13F5-810F-964E-BE12-78D6CDF979F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0914688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95325" y="1989137"/>
            <a:ext cx="9001125" cy="2879726"/>
          </a:xfrm>
        </p:spPr>
        <p:txBody>
          <a:bodyPr anchor="ctr"/>
          <a:lstStyle>
            <a:lvl1pPr algn="l">
              <a:defRPr sz="60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/>
              <a:t>Titolo</a:t>
            </a:r>
            <a:r>
              <a:rPr lang="en-US" dirty="0"/>
              <a:t> </a:t>
            </a:r>
            <a:r>
              <a:rPr lang="en-US" dirty="0" err="1"/>
              <a:t>dell’intera</a:t>
            </a:r>
            <a:r>
              <a:rPr lang="en-US" dirty="0"/>
              <a:t> </a:t>
            </a:r>
            <a:r>
              <a:rPr lang="en-US" dirty="0" err="1"/>
              <a:t>serie</a:t>
            </a:r>
            <a:r>
              <a:rPr lang="en-US" dirty="0"/>
              <a:t> di slide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95325" y="4868863"/>
            <a:ext cx="9001125" cy="143986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/>
              <a:t>Sottotitolo</a:t>
            </a:r>
            <a:r>
              <a:rPr lang="en-US" dirty="0"/>
              <a:t> </a:t>
            </a:r>
            <a:r>
              <a:rPr lang="en-US" dirty="0" err="1"/>
              <a:t>eventuale</a:t>
            </a:r>
            <a:endParaRPr lang="en-US" dirty="0"/>
          </a:p>
        </p:txBody>
      </p:sp>
      <p:pic>
        <p:nvPicPr>
          <p:cNvPr id="31" name="Google Shape;65;p13">
            <a:extLst>
              <a:ext uri="{FF2B5EF4-FFF2-40B4-BE49-F238E27FC236}">
                <a16:creationId xmlns:a16="http://schemas.microsoft.com/office/drawing/2014/main" id="{1BF66CAD-D42D-ED42-B2F9-155A63F39168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8" cy="5884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668117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  <p15:guide id="3" pos="2706" userDrawn="1">
          <p15:clr>
            <a:srgbClr val="FBAE40"/>
          </p15:clr>
        </p15:guide>
        <p15:guide id="4" orient="horz" pos="1253" userDrawn="1">
          <p15:clr>
            <a:srgbClr val="FBAE40"/>
          </p15:clr>
        </p15:guide>
        <p15:guide id="5" orient="horz" pos="346" userDrawn="1">
          <p15:clr>
            <a:srgbClr val="FBAE40"/>
          </p15:clr>
        </p15:guide>
        <p15:guide id="6" orient="horz" pos="3067" userDrawn="1">
          <p15:clr>
            <a:srgbClr val="FBAE40"/>
          </p15:clr>
        </p15:guide>
        <p15:guide id="7" orient="horz" pos="3974" userDrawn="1">
          <p15:clr>
            <a:srgbClr val="FBAE40"/>
          </p15:clr>
        </p15:guide>
        <p15:guide id="8" pos="1572" userDrawn="1">
          <p15:clr>
            <a:srgbClr val="FBAE40"/>
          </p15:clr>
        </p15:guide>
        <p15:guide id="9" pos="438" userDrawn="1">
          <p15:clr>
            <a:srgbClr val="FBAE40"/>
          </p15:clr>
        </p15:guide>
        <p15:guide id="10" pos="4974" userDrawn="1">
          <p15:clr>
            <a:srgbClr val="FBAE40"/>
          </p15:clr>
        </p15:guide>
        <p15:guide id="11" pos="6108" userDrawn="1">
          <p15:clr>
            <a:srgbClr val="FBAE40"/>
          </p15:clr>
        </p15:guide>
        <p15:guide id="12" pos="7242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sto + 1 Immag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8">
            <a:extLst>
              <a:ext uri="{FF2B5EF4-FFF2-40B4-BE49-F238E27FC236}">
                <a16:creationId xmlns:a16="http://schemas.microsoft.com/office/drawing/2014/main" id="{515A1D15-B1C4-2B4F-BD26-68B1FC9FE2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5" y="549275"/>
            <a:ext cx="5040000" cy="1439863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  <p:sp>
        <p:nvSpPr>
          <p:cNvPr id="11" name="Segnaposto immagine 11">
            <a:extLst>
              <a:ext uri="{FF2B5EF4-FFF2-40B4-BE49-F238E27FC236}">
                <a16:creationId xmlns:a16="http://schemas.microsoft.com/office/drawing/2014/main" id="{CC20D013-84D0-E544-9671-76D5B3E3992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096000" y="549275"/>
            <a:ext cx="5400675" cy="575945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8" name="Segnaposto testo 8">
            <a:extLst>
              <a:ext uri="{FF2B5EF4-FFF2-40B4-BE49-F238E27FC236}">
                <a16:creationId xmlns:a16="http://schemas.microsoft.com/office/drawing/2014/main" id="{D985BAA5-60B9-1D41-916F-E730DFDCCCC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95325" y="1989138"/>
            <a:ext cx="5040000" cy="4319587"/>
          </a:xfrm>
        </p:spPr>
        <p:txBody>
          <a:bodyPr>
            <a:normAutofit/>
          </a:bodyPr>
          <a:lstStyle>
            <a:lvl1pPr marL="0" indent="0">
              <a:lnSpc>
                <a:spcPts val="3000"/>
              </a:lnSpc>
              <a:buNone/>
              <a:defRPr sz="24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breve descrizione</a:t>
            </a:r>
          </a:p>
        </p:txBody>
      </p:sp>
    </p:spTree>
    <p:extLst>
      <p:ext uri="{BB962C8B-B14F-4D97-AF65-F5344CB8AC3E}">
        <p14:creationId xmlns:p14="http://schemas.microsoft.com/office/powerpoint/2010/main" val="40658535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sto + 1 Immag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8">
            <a:extLst>
              <a:ext uri="{FF2B5EF4-FFF2-40B4-BE49-F238E27FC236}">
                <a16:creationId xmlns:a16="http://schemas.microsoft.com/office/drawing/2014/main" id="{515A1D15-B1C4-2B4F-BD26-68B1FC9FE2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5" y="549275"/>
            <a:ext cx="5040000" cy="575945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  <p:sp>
        <p:nvSpPr>
          <p:cNvPr id="11" name="Segnaposto immagine 11">
            <a:extLst>
              <a:ext uri="{FF2B5EF4-FFF2-40B4-BE49-F238E27FC236}">
                <a16:creationId xmlns:a16="http://schemas.microsoft.com/office/drawing/2014/main" id="{CC20D013-84D0-E544-9671-76D5B3E3992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096000" y="549275"/>
            <a:ext cx="5400675" cy="575945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</p:spTree>
    <p:extLst>
      <p:ext uri="{BB962C8B-B14F-4D97-AF65-F5344CB8AC3E}">
        <p14:creationId xmlns:p14="http://schemas.microsoft.com/office/powerpoint/2010/main" val="39313231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onne Txt + Im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immagine 11">
            <a:extLst>
              <a:ext uri="{FF2B5EF4-FFF2-40B4-BE49-F238E27FC236}">
                <a16:creationId xmlns:a16="http://schemas.microsoft.com/office/drawing/2014/main" id="{49363D58-19B2-A441-9EB3-682985E1F5C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95325" y="1484313"/>
            <a:ext cx="3240000" cy="194530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9" name="Segnaposto testo 8">
            <a:extLst>
              <a:ext uri="{FF2B5EF4-FFF2-40B4-BE49-F238E27FC236}">
                <a16:creationId xmlns:a16="http://schemas.microsoft.com/office/drawing/2014/main" id="{515A1D15-B1C4-2B4F-BD26-68B1FC9FE2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5" y="3855458"/>
            <a:ext cx="3240000" cy="2453267"/>
          </a:xfrm>
        </p:spPr>
        <p:txBody>
          <a:bodyPr>
            <a:normAutofit/>
          </a:bodyPr>
          <a:lstStyle>
            <a:lvl1pPr marL="0" indent="0">
              <a:lnSpc>
                <a:spcPts val="2200"/>
              </a:lnSpc>
              <a:buNone/>
              <a:defRPr sz="18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testo di descrizione</a:t>
            </a:r>
          </a:p>
        </p:txBody>
      </p:sp>
      <p:sp>
        <p:nvSpPr>
          <p:cNvPr id="8" name="Segnaposto immagine 11">
            <a:extLst>
              <a:ext uri="{FF2B5EF4-FFF2-40B4-BE49-F238E27FC236}">
                <a16:creationId xmlns:a16="http://schemas.microsoft.com/office/drawing/2014/main" id="{46367CF4-C6B5-7B4B-B3A8-26343E8BC96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495800" y="1484313"/>
            <a:ext cx="3240000" cy="194530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10" name="Segnaposto testo 8">
            <a:extLst>
              <a:ext uri="{FF2B5EF4-FFF2-40B4-BE49-F238E27FC236}">
                <a16:creationId xmlns:a16="http://schemas.microsoft.com/office/drawing/2014/main" id="{6B1CE009-AF44-5948-A72B-66CF6D819A0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495800" y="3855458"/>
            <a:ext cx="3240000" cy="2453267"/>
          </a:xfrm>
        </p:spPr>
        <p:txBody>
          <a:bodyPr>
            <a:normAutofit/>
          </a:bodyPr>
          <a:lstStyle>
            <a:lvl1pPr marL="0" indent="0">
              <a:lnSpc>
                <a:spcPts val="2200"/>
              </a:lnSpc>
              <a:buNone/>
              <a:defRPr sz="18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testo di descrizione</a:t>
            </a:r>
          </a:p>
        </p:txBody>
      </p:sp>
      <p:sp>
        <p:nvSpPr>
          <p:cNvPr id="13" name="Segnaposto immagine 11">
            <a:extLst>
              <a:ext uri="{FF2B5EF4-FFF2-40B4-BE49-F238E27FC236}">
                <a16:creationId xmlns:a16="http://schemas.microsoft.com/office/drawing/2014/main" id="{452515CB-B8FF-5F4F-82FD-C3C7516AD8A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257520" y="1484313"/>
            <a:ext cx="3240000" cy="194530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14" name="Segnaposto testo 8">
            <a:extLst>
              <a:ext uri="{FF2B5EF4-FFF2-40B4-BE49-F238E27FC236}">
                <a16:creationId xmlns:a16="http://schemas.microsoft.com/office/drawing/2014/main" id="{DD6D3939-3243-DE42-B5BD-99EFDDFBF8D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257520" y="3855458"/>
            <a:ext cx="3240000" cy="2453267"/>
          </a:xfrm>
        </p:spPr>
        <p:txBody>
          <a:bodyPr>
            <a:normAutofit/>
          </a:bodyPr>
          <a:lstStyle>
            <a:lvl1pPr marL="0" indent="0">
              <a:lnSpc>
                <a:spcPts val="2200"/>
              </a:lnSpc>
              <a:buNone/>
              <a:defRPr sz="18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testo di descrizione</a:t>
            </a:r>
          </a:p>
        </p:txBody>
      </p:sp>
      <p:sp>
        <p:nvSpPr>
          <p:cNvPr id="15" name="Segnaposto testo 8">
            <a:extLst>
              <a:ext uri="{FF2B5EF4-FFF2-40B4-BE49-F238E27FC236}">
                <a16:creationId xmlns:a16="http://schemas.microsoft.com/office/drawing/2014/main" id="{7602814C-4379-AA45-B494-470749C3293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95325" y="548493"/>
            <a:ext cx="10801350" cy="46750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</p:spTree>
    <p:extLst>
      <p:ext uri="{BB962C8B-B14F-4D97-AF65-F5344CB8AC3E}">
        <p14:creationId xmlns:p14="http://schemas.microsoft.com/office/powerpoint/2010/main" val="31996473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40" userDrawn="1">
          <p15:clr>
            <a:srgbClr val="FBAE40"/>
          </p15:clr>
        </p15:guide>
        <p15:guide id="2" pos="2819" userDrawn="1">
          <p15:clr>
            <a:srgbClr val="FBAE40"/>
          </p15:clr>
        </p15:guide>
        <p15:guide id="3" pos="2479" userDrawn="1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9" pos="438">
          <p15:clr>
            <a:srgbClr val="FBAE40"/>
          </p15:clr>
        </p15:guide>
        <p15:guide id="10" pos="5201" userDrawn="1">
          <p15:clr>
            <a:srgbClr val="FBAE40"/>
          </p15:clr>
        </p15:guide>
        <p15:guide id="11" pos="4883" userDrawn="1">
          <p15:clr>
            <a:srgbClr val="FBAE40"/>
          </p15:clr>
        </p15:guide>
        <p15:guide id="12" pos="7242">
          <p15:clr>
            <a:srgbClr val="FBAE40"/>
          </p15:clr>
        </p15:guide>
        <p15:guide id="13" orient="horz" pos="2160" userDrawn="1">
          <p15:clr>
            <a:srgbClr val="FBAE40"/>
          </p15:clr>
        </p15:guide>
        <p15:guide id="14" orient="horz" pos="935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etto + Immag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immagine 11">
            <a:extLst>
              <a:ext uri="{FF2B5EF4-FFF2-40B4-BE49-F238E27FC236}">
                <a16:creationId xmlns:a16="http://schemas.microsoft.com/office/drawing/2014/main" id="{49363D58-19B2-A441-9EB3-682985E1F5C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95325" y="1484313"/>
            <a:ext cx="10801350" cy="4824412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15" name="Segnaposto testo 8">
            <a:extLst>
              <a:ext uri="{FF2B5EF4-FFF2-40B4-BE49-F238E27FC236}">
                <a16:creationId xmlns:a16="http://schemas.microsoft.com/office/drawing/2014/main" id="{7602814C-4379-AA45-B494-470749C3293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95325" y="548493"/>
            <a:ext cx="10801350" cy="46750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</p:spTree>
    <p:extLst>
      <p:ext uri="{BB962C8B-B14F-4D97-AF65-F5344CB8AC3E}">
        <p14:creationId xmlns:p14="http://schemas.microsoft.com/office/powerpoint/2010/main" val="29617395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40">
          <p15:clr>
            <a:srgbClr val="FBAE40"/>
          </p15:clr>
        </p15:guide>
        <p15:guide id="5" orient="horz" pos="346">
          <p15:clr>
            <a:srgbClr val="FBAE40"/>
          </p15:clr>
        </p15:guide>
        <p15:guide id="7" orient="horz" pos="3974">
          <p15:clr>
            <a:srgbClr val="FBAE40"/>
          </p15:clr>
        </p15:guide>
        <p15:guide id="9" pos="438">
          <p15:clr>
            <a:srgbClr val="FBAE40"/>
          </p15:clr>
        </p15:guide>
        <p15:guide id="12" pos="7242">
          <p15:clr>
            <a:srgbClr val="FBAE40"/>
          </p15:clr>
        </p15:guide>
        <p15:guide id="14" orient="horz" pos="93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etto + vu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egnaposto testo 8">
            <a:extLst>
              <a:ext uri="{FF2B5EF4-FFF2-40B4-BE49-F238E27FC236}">
                <a16:creationId xmlns:a16="http://schemas.microsoft.com/office/drawing/2014/main" id="{7602814C-4379-AA45-B494-470749C3293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95325" y="548493"/>
            <a:ext cx="10801350" cy="46750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</p:spTree>
    <p:extLst>
      <p:ext uri="{BB962C8B-B14F-4D97-AF65-F5344CB8AC3E}">
        <p14:creationId xmlns:p14="http://schemas.microsoft.com/office/powerpoint/2010/main" val="13103730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40">
          <p15:clr>
            <a:srgbClr val="FBAE40"/>
          </p15:clr>
        </p15:guide>
        <p15:guide id="5" orient="horz" pos="346">
          <p15:clr>
            <a:srgbClr val="FBAE40"/>
          </p15:clr>
        </p15:guide>
        <p15:guide id="7" orient="horz" pos="3974">
          <p15:clr>
            <a:srgbClr val="FBAE40"/>
          </p15:clr>
        </p15:guide>
        <p15:guide id="9" pos="438">
          <p15:clr>
            <a:srgbClr val="FBAE40"/>
          </p15:clr>
        </p15:guide>
        <p15:guide id="12" pos="7242">
          <p15:clr>
            <a:srgbClr val="FBAE40"/>
          </p15:clr>
        </p15:guide>
        <p15:guide id="14" orient="horz" pos="93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magina + didascal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immagine 11">
            <a:extLst>
              <a:ext uri="{FF2B5EF4-FFF2-40B4-BE49-F238E27FC236}">
                <a16:creationId xmlns:a16="http://schemas.microsoft.com/office/drawing/2014/main" id="{AC9F1CE2-8B0A-5544-874F-B962ED68C59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95326" y="549275"/>
            <a:ext cx="10801350" cy="4824413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6" name="Segnaposto testo 8">
            <a:extLst>
              <a:ext uri="{FF2B5EF4-FFF2-40B4-BE49-F238E27FC236}">
                <a16:creationId xmlns:a16="http://schemas.microsoft.com/office/drawing/2014/main" id="{37BC434D-5EA9-0349-9D64-BC8C483370D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5" y="5373688"/>
            <a:ext cx="10801350" cy="935037"/>
          </a:xfrm>
        </p:spPr>
        <p:txBody>
          <a:bodyPr anchor="ctr">
            <a:normAutofit/>
          </a:bodyPr>
          <a:lstStyle>
            <a:lvl1pPr marL="0" indent="0">
              <a:lnSpc>
                <a:spcPts val="2200"/>
              </a:lnSpc>
              <a:buNone/>
              <a:defRPr sz="15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testo di descrizione</a:t>
            </a:r>
          </a:p>
        </p:txBody>
      </p:sp>
    </p:spTree>
    <p:extLst>
      <p:ext uri="{BB962C8B-B14F-4D97-AF65-F5344CB8AC3E}">
        <p14:creationId xmlns:p14="http://schemas.microsoft.com/office/powerpoint/2010/main" val="23134061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385" userDrawn="1">
          <p15:clr>
            <a:srgbClr val="FBAE40"/>
          </p15:clr>
        </p15:guide>
        <p15:guide id="5" orient="horz" pos="346">
          <p15:clr>
            <a:srgbClr val="FBAE40"/>
          </p15:clr>
        </p15:guide>
        <p15:guide id="7" orient="horz" pos="3974">
          <p15:clr>
            <a:srgbClr val="FBAE40"/>
          </p15:clr>
        </p15:guide>
        <p15:guide id="9" pos="438">
          <p15:clr>
            <a:srgbClr val="FBAE40"/>
          </p15:clr>
        </p15:guide>
        <p15:guide id="12" pos="7242">
          <p15:clr>
            <a:srgbClr val="FBAE40"/>
          </p15:clr>
        </p15:guide>
        <p15:guide id="14" orient="horz" pos="368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95325" y="1989137"/>
            <a:ext cx="9001125" cy="2879726"/>
          </a:xfrm>
        </p:spPr>
        <p:txBody>
          <a:bodyPr anchor="ctr"/>
          <a:lstStyle>
            <a:lvl1pPr algn="l">
              <a:defRPr sz="60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/>
              <a:t>Titolo</a:t>
            </a:r>
            <a:r>
              <a:rPr lang="en-US" dirty="0"/>
              <a:t> </a:t>
            </a:r>
            <a:r>
              <a:rPr lang="en-US" dirty="0" err="1"/>
              <a:t>dell’intera</a:t>
            </a:r>
            <a:r>
              <a:rPr lang="en-US" dirty="0"/>
              <a:t> </a:t>
            </a:r>
            <a:r>
              <a:rPr lang="en-US" dirty="0" err="1"/>
              <a:t>serie</a:t>
            </a:r>
            <a:r>
              <a:rPr lang="en-US" dirty="0"/>
              <a:t> di slide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95325" y="4868863"/>
            <a:ext cx="9001125" cy="143986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/>
              <a:t>Sottotitolo</a:t>
            </a:r>
            <a:r>
              <a:rPr lang="en-US" dirty="0"/>
              <a:t> </a:t>
            </a:r>
            <a:r>
              <a:rPr lang="en-US" dirty="0" err="1"/>
              <a:t>eventuale</a:t>
            </a:r>
            <a:endParaRPr lang="en-US" dirty="0"/>
          </a:p>
        </p:txBody>
      </p:sp>
      <p:pic>
        <p:nvPicPr>
          <p:cNvPr id="31" name="Google Shape;65;p13">
            <a:extLst>
              <a:ext uri="{FF2B5EF4-FFF2-40B4-BE49-F238E27FC236}">
                <a16:creationId xmlns:a16="http://schemas.microsoft.com/office/drawing/2014/main" id="{1BF66CAD-D42D-ED42-B2F9-155A63F39168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8" cy="5884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779233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95326" y="1989137"/>
            <a:ext cx="6619874" cy="2879726"/>
          </a:xfrm>
        </p:spPr>
        <p:txBody>
          <a:bodyPr anchor="ctr">
            <a:normAutofit/>
          </a:bodyPr>
          <a:lstStyle>
            <a:lvl1pPr algn="l">
              <a:lnSpc>
                <a:spcPts val="7000"/>
              </a:lnSpc>
              <a:defRPr sz="55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/>
              <a:t>Titolo</a:t>
            </a:r>
            <a:r>
              <a:rPr lang="en-US" dirty="0"/>
              <a:t> </a:t>
            </a:r>
            <a:r>
              <a:rPr lang="en-US" dirty="0" err="1"/>
              <a:t>dell’intera</a:t>
            </a:r>
            <a:r>
              <a:rPr lang="en-US" dirty="0"/>
              <a:t> </a:t>
            </a:r>
            <a:r>
              <a:rPr lang="en-US" dirty="0" err="1"/>
              <a:t>serie</a:t>
            </a:r>
            <a:r>
              <a:rPr lang="en-US" dirty="0"/>
              <a:t> di slide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95326" y="4868863"/>
            <a:ext cx="6626012" cy="1439862"/>
          </a:xfrm>
        </p:spPr>
        <p:txBody>
          <a:bodyPr anchor="b">
            <a:normAutofit/>
          </a:bodyPr>
          <a:lstStyle>
            <a:lvl1pPr marL="0" indent="0" algn="l">
              <a:buNone/>
              <a:defRPr sz="25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/>
              <a:t>Sottotitolo</a:t>
            </a:r>
            <a:r>
              <a:rPr lang="en-US" dirty="0"/>
              <a:t> </a:t>
            </a:r>
            <a:r>
              <a:rPr lang="en-US" dirty="0" err="1"/>
              <a:t>eventuale</a:t>
            </a:r>
            <a:endParaRPr lang="en-US" dirty="0"/>
          </a:p>
        </p:txBody>
      </p:sp>
      <p:pic>
        <p:nvPicPr>
          <p:cNvPr id="31" name="Google Shape;65;p13">
            <a:extLst>
              <a:ext uri="{FF2B5EF4-FFF2-40B4-BE49-F238E27FC236}">
                <a16:creationId xmlns:a16="http://schemas.microsoft.com/office/drawing/2014/main" id="{1BF66CAD-D42D-ED42-B2F9-155A63F39168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8" cy="58849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Segnaposto immagine 11">
            <a:extLst>
              <a:ext uri="{FF2B5EF4-FFF2-40B4-BE49-F238E27FC236}">
                <a16:creationId xmlns:a16="http://schemas.microsoft.com/office/drawing/2014/main" id="{F0D606B4-24B8-464C-99B6-9E18597CB02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896224" y="0"/>
            <a:ext cx="4295775" cy="6858000"/>
          </a:xfrm>
        </p:spPr>
        <p:txBody>
          <a:bodyPr anchor="t">
            <a:normAutofit/>
          </a:bodyPr>
          <a:lstStyle>
            <a:lvl1pPr marL="0" indent="0" algn="l">
              <a:buNone/>
              <a:defRPr sz="1500"/>
            </a:lvl1pPr>
            <a:lvl2pPr marL="457200" indent="0">
              <a:buNone/>
              <a:defRPr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</p:spTree>
    <p:extLst>
      <p:ext uri="{BB962C8B-B14F-4D97-AF65-F5344CB8AC3E}">
        <p14:creationId xmlns:p14="http://schemas.microsoft.com/office/powerpoint/2010/main" val="5193222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itolo + Immagin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immagine 11">
            <a:extLst>
              <a:ext uri="{FF2B5EF4-FFF2-40B4-BE49-F238E27FC236}">
                <a16:creationId xmlns:a16="http://schemas.microsoft.com/office/drawing/2014/main" id="{49363D58-19B2-A441-9EB3-682985E1F5C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000" y="0"/>
            <a:ext cx="6096000" cy="6858000"/>
          </a:xfrm>
        </p:spPr>
        <p:txBody>
          <a:bodyPr anchor="t">
            <a:normAutofit/>
          </a:bodyPr>
          <a:lstStyle>
            <a:lvl1pPr marL="0" indent="0" algn="l">
              <a:buNone/>
              <a:defRPr sz="1500"/>
            </a:lvl1pPr>
            <a:lvl2pPr marL="457200" indent="0">
              <a:buNone/>
              <a:defRPr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6" name="Segnaposto testo 5">
            <a:extLst>
              <a:ext uri="{FF2B5EF4-FFF2-40B4-BE49-F238E27FC236}">
                <a16:creationId xmlns:a16="http://schemas.microsoft.com/office/drawing/2014/main" id="{5E2D86A4-5BF1-3A44-BB37-10CF87AF439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549275"/>
            <a:ext cx="4532809" cy="575945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4000" b="1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pPr lvl="0"/>
            <a:r>
              <a:rPr lang="it-IT" dirty="0"/>
              <a:t>Inserisci breve testo </a:t>
            </a:r>
          </a:p>
        </p:txBody>
      </p:sp>
    </p:spTree>
    <p:extLst>
      <p:ext uri="{BB962C8B-B14F-4D97-AF65-F5344CB8AC3E}">
        <p14:creationId xmlns:p14="http://schemas.microsoft.com/office/powerpoint/2010/main" val="20998927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apitolo + Immagin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testo 5">
            <a:extLst>
              <a:ext uri="{FF2B5EF4-FFF2-40B4-BE49-F238E27FC236}">
                <a16:creationId xmlns:a16="http://schemas.microsoft.com/office/drawing/2014/main" id="{5E2D86A4-5BF1-3A44-BB37-10CF87AF439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549275"/>
            <a:ext cx="4532809" cy="575945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4000" b="1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pPr lvl="0"/>
            <a:r>
              <a:rPr lang="it-IT" dirty="0"/>
              <a:t>Inserisci breve testo 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BC18879E-CC89-6A40-8F50-A25D67454E99}"/>
              </a:ext>
            </a:extLst>
          </p:cNvPr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5" name="Segnaposto testo 8">
            <a:extLst>
              <a:ext uri="{FF2B5EF4-FFF2-40B4-BE49-F238E27FC236}">
                <a16:creationId xmlns:a16="http://schemas.microsoft.com/office/drawing/2014/main" id="{04E99D45-D077-B040-92B8-78EA3319DE4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456675" y="549275"/>
            <a:ext cx="5040000" cy="5759449"/>
          </a:xfrm>
        </p:spPr>
        <p:txBody>
          <a:bodyPr>
            <a:normAutofit/>
          </a:bodyPr>
          <a:lstStyle>
            <a:lvl1pPr marL="0" indent="0">
              <a:lnSpc>
                <a:spcPts val="3000"/>
              </a:lnSpc>
              <a:buNone/>
              <a:defRPr sz="24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breve descrizione</a:t>
            </a:r>
          </a:p>
        </p:txBody>
      </p:sp>
    </p:spTree>
    <p:extLst>
      <p:ext uri="{BB962C8B-B14F-4D97-AF65-F5344CB8AC3E}">
        <p14:creationId xmlns:p14="http://schemas.microsoft.com/office/powerpoint/2010/main" val="35007679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etto chiave 01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95325" y="549275"/>
            <a:ext cx="10801350" cy="575945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4000" b="1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/>
              <a:t>Inserisci</a:t>
            </a:r>
            <a:r>
              <a:rPr lang="en-US" dirty="0"/>
              <a:t> breve </a:t>
            </a:r>
            <a:r>
              <a:rPr lang="en-US" dirty="0" err="1"/>
              <a:t>testo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44528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etto chiave 0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95325" y="549275"/>
            <a:ext cx="10801350" cy="575945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4000" b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/>
              <a:t>Inserisci</a:t>
            </a:r>
            <a:r>
              <a:rPr lang="en-US" dirty="0"/>
              <a:t> breve </a:t>
            </a:r>
            <a:r>
              <a:rPr lang="en-US" dirty="0" err="1"/>
              <a:t>testo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1072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sto + 1 Immag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8">
            <a:extLst>
              <a:ext uri="{FF2B5EF4-FFF2-40B4-BE49-F238E27FC236}">
                <a16:creationId xmlns:a16="http://schemas.microsoft.com/office/drawing/2014/main" id="{515A1D15-B1C4-2B4F-BD26-68B1FC9FE2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4" y="549275"/>
            <a:ext cx="9001125" cy="1439863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  <p:sp>
        <p:nvSpPr>
          <p:cNvPr id="8" name="Segnaposto testo 8">
            <a:extLst>
              <a:ext uri="{FF2B5EF4-FFF2-40B4-BE49-F238E27FC236}">
                <a16:creationId xmlns:a16="http://schemas.microsoft.com/office/drawing/2014/main" id="{D985BAA5-60B9-1D41-916F-E730DFDCCCC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95324" y="1989138"/>
            <a:ext cx="9001125" cy="4319587"/>
          </a:xfrm>
        </p:spPr>
        <p:txBody>
          <a:bodyPr>
            <a:normAutofit/>
          </a:bodyPr>
          <a:lstStyle>
            <a:lvl1pPr marL="0" indent="0">
              <a:lnSpc>
                <a:spcPts val="3000"/>
              </a:lnSpc>
              <a:buNone/>
              <a:defRPr sz="24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breve descrizione</a:t>
            </a:r>
          </a:p>
        </p:txBody>
      </p:sp>
    </p:spTree>
    <p:extLst>
      <p:ext uri="{BB962C8B-B14F-4D97-AF65-F5344CB8AC3E}">
        <p14:creationId xmlns:p14="http://schemas.microsoft.com/office/powerpoint/2010/main" val="11100863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8">
            <a:extLst>
              <a:ext uri="{FF2B5EF4-FFF2-40B4-BE49-F238E27FC236}">
                <a16:creationId xmlns:a16="http://schemas.microsoft.com/office/drawing/2014/main" id="{515A1D15-B1C4-2B4F-BD26-68B1FC9FE2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5" y="549275"/>
            <a:ext cx="5040000" cy="1439863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  <p:sp>
        <p:nvSpPr>
          <p:cNvPr id="8" name="Segnaposto testo 8">
            <a:extLst>
              <a:ext uri="{FF2B5EF4-FFF2-40B4-BE49-F238E27FC236}">
                <a16:creationId xmlns:a16="http://schemas.microsoft.com/office/drawing/2014/main" id="{D985BAA5-60B9-1D41-916F-E730DFDCCCC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456675" y="549276"/>
            <a:ext cx="5040000" cy="1439862"/>
          </a:xfrm>
        </p:spPr>
        <p:txBody>
          <a:bodyPr>
            <a:normAutofit/>
          </a:bodyPr>
          <a:lstStyle>
            <a:lvl1pPr marL="0" indent="0">
              <a:lnSpc>
                <a:spcPts val="2400"/>
              </a:lnSpc>
              <a:buNone/>
              <a:defRPr sz="18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breve descrizione</a:t>
            </a:r>
          </a:p>
        </p:txBody>
      </p:sp>
      <p:sp>
        <p:nvSpPr>
          <p:cNvPr id="10" name="Segnaposto tabella 15">
            <a:extLst>
              <a:ext uri="{FF2B5EF4-FFF2-40B4-BE49-F238E27FC236}">
                <a16:creationId xmlns:a16="http://schemas.microsoft.com/office/drawing/2014/main" id="{3B2B8D74-F879-164C-BA5F-10F71E457C52}"/>
              </a:ext>
            </a:extLst>
          </p:cNvPr>
          <p:cNvSpPr>
            <a:spLocks noGrp="1"/>
          </p:cNvSpPr>
          <p:nvPr>
            <p:ph type="tbl" sz="quarter" idx="14" hasCustomPrompt="1"/>
          </p:nvPr>
        </p:nvSpPr>
        <p:spPr>
          <a:xfrm>
            <a:off x="695325" y="1989138"/>
            <a:ext cx="10801350" cy="4319587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3"/>
                </a:solidFill>
              </a:defRPr>
            </a:lvl1pPr>
          </a:lstStyle>
          <a:p>
            <a:r>
              <a:rPr lang="it-IT" dirty="0"/>
              <a:t>Clicca sull’icona per inserire una tabella</a:t>
            </a:r>
          </a:p>
        </p:txBody>
      </p:sp>
    </p:spTree>
    <p:extLst>
      <p:ext uri="{BB962C8B-B14F-4D97-AF65-F5344CB8AC3E}">
        <p14:creationId xmlns:p14="http://schemas.microsoft.com/office/powerpoint/2010/main" val="24536642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riangolo rettangolo 8">
            <a:extLst>
              <a:ext uri="{FF2B5EF4-FFF2-40B4-BE49-F238E27FC236}">
                <a16:creationId xmlns:a16="http://schemas.microsoft.com/office/drawing/2014/main" id="{D5D28D7F-70AE-1148-95F6-20C5F516540C}"/>
              </a:ext>
            </a:extLst>
          </p:cNvPr>
          <p:cNvSpPr/>
          <p:nvPr userDrawn="1"/>
        </p:nvSpPr>
        <p:spPr>
          <a:xfrm>
            <a:off x="0" y="6020382"/>
            <a:ext cx="841108" cy="841108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" name="Google Shape;65;p13">
            <a:extLst>
              <a:ext uri="{FF2B5EF4-FFF2-40B4-BE49-F238E27FC236}">
                <a16:creationId xmlns:a16="http://schemas.microsoft.com/office/drawing/2014/main" id="{04C6F296-FB3A-8746-AAFF-EE9019DD4171}"/>
              </a:ext>
            </a:extLst>
          </p:cNvPr>
          <p:cNvPicPr preferRelativeResize="0"/>
          <p:nvPr userDrawn="1"/>
        </p:nvPicPr>
        <p:blipFill rotWithShape="1">
          <a:blip r:embed="rId17">
            <a:alphaModFix/>
          </a:blip>
          <a:srcRect/>
          <a:stretch/>
        </p:blipFill>
        <p:spPr>
          <a:xfrm>
            <a:off x="123226" y="6499367"/>
            <a:ext cx="325217" cy="238317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F0F70B74-A409-F543-B416-278259173CB3}"/>
              </a:ext>
            </a:extLst>
          </p:cNvPr>
          <p:cNvSpPr txBox="1"/>
          <p:nvPr userDrawn="1"/>
        </p:nvSpPr>
        <p:spPr>
          <a:xfrm>
            <a:off x="10649666" y="630454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endParaRPr lang="it-IT" dirty="0"/>
          </a:p>
        </p:txBody>
      </p:sp>
      <p:sp>
        <p:nvSpPr>
          <p:cNvPr id="17" name="Segnaposto testo 4">
            <a:extLst>
              <a:ext uri="{FF2B5EF4-FFF2-40B4-BE49-F238E27FC236}">
                <a16:creationId xmlns:a16="http://schemas.microsoft.com/office/drawing/2014/main" id="{5CC76654-CC16-0048-B9B9-8E034D04E129}"/>
              </a:ext>
            </a:extLst>
          </p:cNvPr>
          <p:cNvSpPr txBox="1">
            <a:spLocks/>
          </p:cNvSpPr>
          <p:nvPr userDrawn="1"/>
        </p:nvSpPr>
        <p:spPr>
          <a:xfrm>
            <a:off x="695324" y="6308725"/>
            <a:ext cx="10696861" cy="54927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5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000" dirty="0">
                <a:solidFill>
                  <a:schemeClr val="accent1"/>
                </a:solidFill>
              </a:rPr>
              <a:t>Il racconto realistico</a:t>
            </a:r>
          </a:p>
        </p:txBody>
      </p:sp>
    </p:spTree>
    <p:extLst>
      <p:ext uri="{BB962C8B-B14F-4D97-AF65-F5344CB8AC3E}">
        <p14:creationId xmlns:p14="http://schemas.microsoft.com/office/powerpoint/2010/main" val="2742630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7" r:id="rId2"/>
    <p:sldLayoutId id="2147483695" r:id="rId3"/>
    <p:sldLayoutId id="2147483673" r:id="rId4"/>
    <p:sldLayoutId id="2147483699" r:id="rId5"/>
    <p:sldLayoutId id="2147483690" r:id="rId6"/>
    <p:sldLayoutId id="2147483692" r:id="rId7"/>
    <p:sldLayoutId id="2147483677" r:id="rId8"/>
    <p:sldLayoutId id="2147483676" r:id="rId9"/>
    <p:sldLayoutId id="2147483700" r:id="rId10"/>
    <p:sldLayoutId id="2147483694" r:id="rId11"/>
    <p:sldLayoutId id="2147483675" r:id="rId12"/>
    <p:sldLayoutId id="2147483691" r:id="rId13"/>
    <p:sldLayoutId id="2147483701" r:id="rId14"/>
    <p:sldLayoutId id="2147483693" r:id="rId1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>
            <a:extLst>
              <a:ext uri="{FF2B5EF4-FFF2-40B4-BE49-F238E27FC236}">
                <a16:creationId xmlns:a16="http://schemas.microsoft.com/office/drawing/2014/main" id="{644219EB-943D-FD45-9AD9-F997072A102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60794" y="326256"/>
            <a:ext cx="11019048" cy="734746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it-IT" sz="1800" dirty="0">
                <a:solidFill>
                  <a:schemeClr val="accent1"/>
                </a:solidFill>
              </a:rPr>
              <a:t>Completa la mappa con le parole date</a:t>
            </a:r>
          </a:p>
          <a:p>
            <a:pPr>
              <a:spcBef>
                <a:spcPts val="500"/>
              </a:spcBef>
            </a:pPr>
            <a:r>
              <a:rPr lang="it-IT" sz="1600" b="0" dirty="0">
                <a:solidFill>
                  <a:schemeClr val="accent5"/>
                </a:solidFill>
              </a:rPr>
              <a:t>narra i fatti • realtà • finisce • persone e animali •  realistici • precisione • situazione iniziale</a:t>
            </a:r>
          </a:p>
        </p:txBody>
      </p:sp>
      <p:sp>
        <p:nvSpPr>
          <p:cNvPr id="6" name="Rettangolo con angoli arrotondati 5">
            <a:extLst>
              <a:ext uri="{FF2B5EF4-FFF2-40B4-BE49-F238E27FC236}">
                <a16:creationId xmlns:a16="http://schemas.microsoft.com/office/drawing/2014/main" id="{749992FF-4835-1643-87D0-7C15FC6A97D9}"/>
              </a:ext>
            </a:extLst>
          </p:cNvPr>
          <p:cNvSpPr/>
          <p:nvPr/>
        </p:nvSpPr>
        <p:spPr>
          <a:xfrm>
            <a:off x="1428969" y="3622390"/>
            <a:ext cx="2067599" cy="760457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/>
              <a:t>IL RACCONTO REALISTICO</a:t>
            </a:r>
          </a:p>
        </p:txBody>
      </p:sp>
      <p:cxnSp>
        <p:nvCxnSpPr>
          <p:cNvPr id="31" name="Connettore 2 30">
            <a:extLst>
              <a:ext uri="{FF2B5EF4-FFF2-40B4-BE49-F238E27FC236}">
                <a16:creationId xmlns:a16="http://schemas.microsoft.com/office/drawing/2014/main" id="{29230099-B957-E34D-A3EF-1596D49EE630}"/>
              </a:ext>
            </a:extLst>
          </p:cNvPr>
          <p:cNvCxnSpPr>
            <a:cxnSpLocks/>
            <a:stCxn id="33" idx="3"/>
            <a:endCxn id="43" idx="1"/>
          </p:cNvCxnSpPr>
          <p:nvPr/>
        </p:nvCxnSpPr>
        <p:spPr>
          <a:xfrm>
            <a:off x="3422266" y="5329795"/>
            <a:ext cx="1925397" cy="1"/>
          </a:xfrm>
          <a:prstGeom prst="straightConnector1">
            <a:avLst/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9" name="Connettore 2 48">
            <a:extLst>
              <a:ext uri="{FF2B5EF4-FFF2-40B4-BE49-F238E27FC236}">
                <a16:creationId xmlns:a16="http://schemas.microsoft.com/office/drawing/2014/main" id="{1F9DC998-8800-EA40-8A7F-907C3C76DD5F}"/>
              </a:ext>
            </a:extLst>
          </p:cNvPr>
          <p:cNvCxnSpPr>
            <a:cxnSpLocks/>
            <a:stCxn id="6" idx="0"/>
            <a:endCxn id="32" idx="2"/>
          </p:cNvCxnSpPr>
          <p:nvPr/>
        </p:nvCxnSpPr>
        <p:spPr>
          <a:xfrm flipV="1">
            <a:off x="2462769" y="2898213"/>
            <a:ext cx="1" cy="724177"/>
          </a:xfrm>
          <a:prstGeom prst="straightConnector1">
            <a:avLst/>
          </a:prstGeom>
          <a:ln w="25400">
            <a:solidFill>
              <a:schemeClr val="accent1"/>
            </a:solidFill>
            <a:tailEnd type="non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8" name="Connettore 4 57">
            <a:extLst>
              <a:ext uri="{FF2B5EF4-FFF2-40B4-BE49-F238E27FC236}">
                <a16:creationId xmlns:a16="http://schemas.microsoft.com/office/drawing/2014/main" id="{DD64A65A-20B6-DD4B-B505-1EE57F7C8BBD}"/>
              </a:ext>
            </a:extLst>
          </p:cNvPr>
          <p:cNvCxnSpPr>
            <a:cxnSpLocks/>
            <a:stCxn id="33" idx="3"/>
            <a:endCxn id="42" idx="1"/>
          </p:cNvCxnSpPr>
          <p:nvPr/>
        </p:nvCxnSpPr>
        <p:spPr>
          <a:xfrm flipV="1">
            <a:off x="3422266" y="4690693"/>
            <a:ext cx="1925397" cy="639102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2" name="Rettangolo con angoli arrotondati 31">
            <a:extLst>
              <a:ext uri="{FF2B5EF4-FFF2-40B4-BE49-F238E27FC236}">
                <a16:creationId xmlns:a16="http://schemas.microsoft.com/office/drawing/2014/main" id="{59A670F7-C44E-B84B-A67D-E86B86E26403}"/>
              </a:ext>
            </a:extLst>
          </p:cNvPr>
          <p:cNvSpPr/>
          <p:nvPr/>
        </p:nvSpPr>
        <p:spPr>
          <a:xfrm>
            <a:off x="1503273" y="2452671"/>
            <a:ext cx="1918993" cy="445542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contiene</a:t>
            </a:r>
          </a:p>
        </p:txBody>
      </p:sp>
      <p:sp>
        <p:nvSpPr>
          <p:cNvPr id="36" name="Rettangolo con angoli arrotondati 35">
            <a:extLst>
              <a:ext uri="{FF2B5EF4-FFF2-40B4-BE49-F238E27FC236}">
                <a16:creationId xmlns:a16="http://schemas.microsoft.com/office/drawing/2014/main" id="{1BAE5FC7-DC10-5345-8EEF-ED1D9720D56C}"/>
              </a:ext>
            </a:extLst>
          </p:cNvPr>
          <p:cNvSpPr/>
          <p:nvPr/>
        </p:nvSpPr>
        <p:spPr>
          <a:xfrm>
            <a:off x="5347663" y="3501681"/>
            <a:ext cx="5341065" cy="445542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400" b="1" dirty="0">
                <a:solidFill>
                  <a:schemeClr val="accent1"/>
                </a:solidFill>
              </a:rPr>
              <a:t>Tempo</a:t>
            </a:r>
            <a:r>
              <a:rPr lang="it-IT" sz="1400" dirty="0">
                <a:solidFill>
                  <a:schemeClr val="accent1"/>
                </a:solidFill>
              </a:rPr>
              <a:t> </a:t>
            </a:r>
            <a:r>
              <a:rPr lang="it-IT" sz="1400" b="0" i="0" dirty="0">
                <a:solidFill>
                  <a:schemeClr val="accent1"/>
                </a:solidFill>
                <a:effectLst/>
              </a:rPr>
              <a:t>➔</a:t>
            </a:r>
            <a:r>
              <a:rPr lang="it-IT" sz="1400" dirty="0">
                <a:solidFill>
                  <a:schemeClr val="accent5"/>
                </a:solidFill>
              </a:rPr>
              <a:t> definito con ……………………… .</a:t>
            </a:r>
          </a:p>
        </p:txBody>
      </p:sp>
      <p:sp>
        <p:nvSpPr>
          <p:cNvPr id="37" name="Rettangolo con angoli arrotondati 36">
            <a:extLst>
              <a:ext uri="{FF2B5EF4-FFF2-40B4-BE49-F238E27FC236}">
                <a16:creationId xmlns:a16="http://schemas.microsoft.com/office/drawing/2014/main" id="{74781930-FA94-F547-8EBB-A4ED1A7C1A88}"/>
              </a:ext>
            </a:extLst>
          </p:cNvPr>
          <p:cNvSpPr/>
          <p:nvPr/>
        </p:nvSpPr>
        <p:spPr>
          <a:xfrm>
            <a:off x="5347663" y="2862578"/>
            <a:ext cx="5341065" cy="445542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400" b="1" dirty="0">
                <a:solidFill>
                  <a:schemeClr val="accent1"/>
                </a:solidFill>
              </a:rPr>
              <a:t>Luoghi</a:t>
            </a:r>
            <a:r>
              <a:rPr lang="it-IT" sz="1400" dirty="0">
                <a:solidFill>
                  <a:schemeClr val="accent1"/>
                </a:solidFill>
              </a:rPr>
              <a:t> </a:t>
            </a:r>
            <a:r>
              <a:rPr lang="it-IT" sz="1400" b="0" i="0" dirty="0">
                <a:solidFill>
                  <a:schemeClr val="accent1"/>
                </a:solidFill>
                <a:effectLst/>
              </a:rPr>
              <a:t>➔</a:t>
            </a:r>
            <a:r>
              <a:rPr lang="it-IT" sz="1400" dirty="0">
                <a:solidFill>
                  <a:schemeClr val="accent1"/>
                </a:solidFill>
              </a:rPr>
              <a:t> </a:t>
            </a:r>
            <a:r>
              <a:rPr lang="it-IT" sz="1400" dirty="0">
                <a:solidFill>
                  <a:schemeClr val="accent5"/>
                </a:solidFill>
              </a:rPr>
              <a:t>……………………… .</a:t>
            </a:r>
          </a:p>
        </p:txBody>
      </p:sp>
      <p:sp>
        <p:nvSpPr>
          <p:cNvPr id="38" name="Rettangolo con angoli arrotondati 37">
            <a:extLst>
              <a:ext uri="{FF2B5EF4-FFF2-40B4-BE49-F238E27FC236}">
                <a16:creationId xmlns:a16="http://schemas.microsoft.com/office/drawing/2014/main" id="{A39E07B1-E7CE-BF40-9FB2-C1AB453B4B14}"/>
              </a:ext>
            </a:extLst>
          </p:cNvPr>
          <p:cNvSpPr/>
          <p:nvPr/>
        </p:nvSpPr>
        <p:spPr>
          <a:xfrm>
            <a:off x="5347663" y="2223475"/>
            <a:ext cx="5341065" cy="445542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400" b="1" dirty="0">
                <a:solidFill>
                  <a:schemeClr val="accent1"/>
                </a:solidFill>
              </a:rPr>
              <a:t>Fatti</a:t>
            </a:r>
            <a:r>
              <a:rPr lang="it-IT" sz="1400" dirty="0">
                <a:solidFill>
                  <a:schemeClr val="accent1"/>
                </a:solidFill>
              </a:rPr>
              <a:t> </a:t>
            </a:r>
            <a:r>
              <a:rPr lang="it-IT" sz="1400" b="0" i="0" dirty="0">
                <a:solidFill>
                  <a:schemeClr val="accent1"/>
                </a:solidFill>
                <a:effectLst/>
              </a:rPr>
              <a:t>➔</a:t>
            </a:r>
            <a:r>
              <a:rPr lang="it-IT" sz="1400" dirty="0">
                <a:solidFill>
                  <a:schemeClr val="accent1"/>
                </a:solidFill>
              </a:rPr>
              <a:t> </a:t>
            </a:r>
            <a:r>
              <a:rPr lang="it-IT" sz="1400" dirty="0">
                <a:solidFill>
                  <a:schemeClr val="accent5"/>
                </a:solidFill>
              </a:rPr>
              <a:t>che possono accadere nella ……………………… .</a:t>
            </a:r>
          </a:p>
        </p:txBody>
      </p:sp>
      <p:sp>
        <p:nvSpPr>
          <p:cNvPr id="39" name="Rettangolo con angoli arrotondati 38">
            <a:extLst>
              <a:ext uri="{FF2B5EF4-FFF2-40B4-BE49-F238E27FC236}">
                <a16:creationId xmlns:a16="http://schemas.microsoft.com/office/drawing/2014/main" id="{E74B4B41-C9F0-9B49-8A11-5C6172FFDA29}"/>
              </a:ext>
            </a:extLst>
          </p:cNvPr>
          <p:cNvSpPr/>
          <p:nvPr/>
        </p:nvSpPr>
        <p:spPr>
          <a:xfrm>
            <a:off x="5347663" y="1403662"/>
            <a:ext cx="5341065" cy="626252"/>
          </a:xfrm>
          <a:prstGeom prst="roundRect">
            <a:avLst>
              <a:gd name="adj" fmla="val 14455"/>
            </a:avLst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400" b="1" dirty="0">
                <a:solidFill>
                  <a:schemeClr val="accent1"/>
                </a:solidFill>
              </a:rPr>
              <a:t>Personaggi</a:t>
            </a:r>
            <a:r>
              <a:rPr lang="it-IT" sz="1400" dirty="0">
                <a:solidFill>
                  <a:schemeClr val="accent1"/>
                </a:solidFill>
              </a:rPr>
              <a:t> </a:t>
            </a:r>
            <a:r>
              <a:rPr lang="it-IT" sz="1400" b="0" i="0" dirty="0">
                <a:solidFill>
                  <a:schemeClr val="accent1"/>
                </a:solidFill>
                <a:effectLst/>
              </a:rPr>
              <a:t>➔</a:t>
            </a:r>
            <a:r>
              <a:rPr lang="it-IT" sz="1400" dirty="0">
                <a:solidFill>
                  <a:schemeClr val="accent1"/>
                </a:solidFill>
              </a:rPr>
              <a:t> </a:t>
            </a:r>
            <a:r>
              <a:rPr lang="it-IT" sz="1400" dirty="0">
                <a:solidFill>
                  <a:schemeClr val="accent5"/>
                </a:solidFill>
              </a:rPr>
              <a:t>………………………………………… realistici. </a:t>
            </a:r>
          </a:p>
          <a:p>
            <a:r>
              <a:rPr lang="it-IT" sz="1400" dirty="0">
                <a:solidFill>
                  <a:schemeClr val="accent5"/>
                </a:solidFill>
              </a:rPr>
              <a:t>Il più importante è il protagonista.</a:t>
            </a:r>
          </a:p>
        </p:txBody>
      </p:sp>
      <p:sp>
        <p:nvSpPr>
          <p:cNvPr id="33" name="Rettangolo con angoli arrotondati 32">
            <a:extLst>
              <a:ext uri="{FF2B5EF4-FFF2-40B4-BE49-F238E27FC236}">
                <a16:creationId xmlns:a16="http://schemas.microsoft.com/office/drawing/2014/main" id="{3EC8652E-7CEB-CB47-8131-88DC1FBED84E}"/>
              </a:ext>
            </a:extLst>
          </p:cNvPr>
          <p:cNvSpPr/>
          <p:nvPr/>
        </p:nvSpPr>
        <p:spPr>
          <a:xfrm>
            <a:off x="1503273" y="5107024"/>
            <a:ext cx="1918993" cy="445542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si può dividere in</a:t>
            </a:r>
          </a:p>
        </p:txBody>
      </p:sp>
      <p:sp>
        <p:nvSpPr>
          <p:cNvPr id="42" name="Rettangolo con angoli arrotondati 41">
            <a:extLst>
              <a:ext uri="{FF2B5EF4-FFF2-40B4-BE49-F238E27FC236}">
                <a16:creationId xmlns:a16="http://schemas.microsoft.com/office/drawing/2014/main" id="{B2C03126-3907-B24C-A9A4-459E9464C814}"/>
              </a:ext>
            </a:extLst>
          </p:cNvPr>
          <p:cNvSpPr/>
          <p:nvPr/>
        </p:nvSpPr>
        <p:spPr>
          <a:xfrm>
            <a:off x="5347663" y="4467922"/>
            <a:ext cx="5341065" cy="445542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400" b="1" dirty="0">
                <a:solidFill>
                  <a:schemeClr val="accent1"/>
                </a:solidFill>
              </a:rPr>
              <a:t>Inizio</a:t>
            </a:r>
            <a:r>
              <a:rPr lang="it-IT" sz="1400" dirty="0">
                <a:solidFill>
                  <a:schemeClr val="accent1"/>
                </a:solidFill>
              </a:rPr>
              <a:t> </a:t>
            </a:r>
            <a:r>
              <a:rPr lang="it-IT" sz="1400" b="0" i="0" dirty="0">
                <a:solidFill>
                  <a:schemeClr val="accent1"/>
                </a:solidFill>
                <a:effectLst/>
              </a:rPr>
              <a:t>➔</a:t>
            </a:r>
            <a:r>
              <a:rPr lang="it-IT" sz="1400" dirty="0">
                <a:solidFill>
                  <a:schemeClr val="accent1"/>
                </a:solidFill>
              </a:rPr>
              <a:t> </a:t>
            </a:r>
            <a:r>
              <a:rPr lang="it-IT" sz="1400" dirty="0">
                <a:solidFill>
                  <a:schemeClr val="accent5"/>
                </a:solidFill>
              </a:rPr>
              <a:t>presenta la ……………………………… .</a:t>
            </a:r>
          </a:p>
        </p:txBody>
      </p:sp>
      <p:sp>
        <p:nvSpPr>
          <p:cNvPr id="43" name="Rettangolo con angoli arrotondati 42">
            <a:extLst>
              <a:ext uri="{FF2B5EF4-FFF2-40B4-BE49-F238E27FC236}">
                <a16:creationId xmlns:a16="http://schemas.microsoft.com/office/drawing/2014/main" id="{C4D8624E-4E7A-A34B-BA02-73E14DBAAE40}"/>
              </a:ext>
            </a:extLst>
          </p:cNvPr>
          <p:cNvSpPr/>
          <p:nvPr/>
        </p:nvSpPr>
        <p:spPr>
          <a:xfrm>
            <a:off x="5347663" y="5107025"/>
            <a:ext cx="5341065" cy="445542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400" b="1" dirty="0">
                <a:solidFill>
                  <a:schemeClr val="accent1"/>
                </a:solidFill>
              </a:rPr>
              <a:t>Svolgimento</a:t>
            </a:r>
            <a:r>
              <a:rPr lang="it-IT" sz="1400" dirty="0">
                <a:solidFill>
                  <a:schemeClr val="accent1"/>
                </a:solidFill>
              </a:rPr>
              <a:t> </a:t>
            </a:r>
            <a:r>
              <a:rPr lang="it-IT" sz="1400" b="0" i="0" dirty="0">
                <a:solidFill>
                  <a:schemeClr val="accent1"/>
                </a:solidFill>
                <a:effectLst/>
              </a:rPr>
              <a:t>➔</a:t>
            </a:r>
            <a:r>
              <a:rPr lang="it-IT" sz="1400" dirty="0">
                <a:solidFill>
                  <a:schemeClr val="accent1"/>
                </a:solidFill>
              </a:rPr>
              <a:t> </a:t>
            </a:r>
            <a:r>
              <a:rPr lang="it-IT" sz="1400" dirty="0">
                <a:solidFill>
                  <a:schemeClr val="accent5"/>
                </a:solidFill>
              </a:rPr>
              <a:t>……………………… .</a:t>
            </a:r>
          </a:p>
        </p:txBody>
      </p:sp>
      <p:sp>
        <p:nvSpPr>
          <p:cNvPr id="44" name="Rettangolo con angoli arrotondati 43">
            <a:extLst>
              <a:ext uri="{FF2B5EF4-FFF2-40B4-BE49-F238E27FC236}">
                <a16:creationId xmlns:a16="http://schemas.microsoft.com/office/drawing/2014/main" id="{9CBBF9AD-D504-1D46-97A7-4591A427031A}"/>
              </a:ext>
            </a:extLst>
          </p:cNvPr>
          <p:cNvSpPr/>
          <p:nvPr/>
        </p:nvSpPr>
        <p:spPr>
          <a:xfrm>
            <a:off x="5347663" y="5746126"/>
            <a:ext cx="5341065" cy="445542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400" b="1" dirty="0">
                <a:solidFill>
                  <a:schemeClr val="accent1"/>
                </a:solidFill>
              </a:rPr>
              <a:t>Conclusione</a:t>
            </a:r>
            <a:r>
              <a:rPr lang="it-IT" sz="1400" dirty="0">
                <a:solidFill>
                  <a:schemeClr val="accent1"/>
                </a:solidFill>
              </a:rPr>
              <a:t> </a:t>
            </a:r>
            <a:r>
              <a:rPr lang="it-IT" sz="1400" b="0" i="0" dirty="0">
                <a:solidFill>
                  <a:schemeClr val="accent1"/>
                </a:solidFill>
                <a:effectLst/>
              </a:rPr>
              <a:t>➔</a:t>
            </a:r>
            <a:r>
              <a:rPr lang="it-IT" sz="1400" dirty="0">
                <a:solidFill>
                  <a:schemeClr val="accent1"/>
                </a:solidFill>
              </a:rPr>
              <a:t> </a:t>
            </a:r>
            <a:r>
              <a:rPr lang="it-IT" sz="1400" dirty="0">
                <a:solidFill>
                  <a:schemeClr val="accent5"/>
                </a:solidFill>
              </a:rPr>
              <a:t>spiega come ……………………… la storia.</a:t>
            </a:r>
          </a:p>
        </p:txBody>
      </p:sp>
      <p:cxnSp>
        <p:nvCxnSpPr>
          <p:cNvPr id="48" name="Connettore 2 47">
            <a:extLst>
              <a:ext uri="{FF2B5EF4-FFF2-40B4-BE49-F238E27FC236}">
                <a16:creationId xmlns:a16="http://schemas.microsoft.com/office/drawing/2014/main" id="{39FED504-779A-C246-8619-E2DFC3FFCB2E}"/>
              </a:ext>
            </a:extLst>
          </p:cNvPr>
          <p:cNvCxnSpPr>
            <a:cxnSpLocks/>
            <a:stCxn id="33" idx="0"/>
            <a:endCxn id="6" idx="2"/>
          </p:cNvCxnSpPr>
          <p:nvPr/>
        </p:nvCxnSpPr>
        <p:spPr>
          <a:xfrm flipH="1" flipV="1">
            <a:off x="2462769" y="4382847"/>
            <a:ext cx="1" cy="724177"/>
          </a:xfrm>
          <a:prstGeom prst="straightConnector1">
            <a:avLst/>
          </a:prstGeom>
          <a:ln w="25400">
            <a:solidFill>
              <a:schemeClr val="accent1"/>
            </a:solidFill>
            <a:tailEnd type="non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5" name="Connettore 4 54">
            <a:extLst>
              <a:ext uri="{FF2B5EF4-FFF2-40B4-BE49-F238E27FC236}">
                <a16:creationId xmlns:a16="http://schemas.microsoft.com/office/drawing/2014/main" id="{01573DCE-D2D3-2848-992C-F9890C75823A}"/>
              </a:ext>
            </a:extLst>
          </p:cNvPr>
          <p:cNvCxnSpPr>
            <a:cxnSpLocks/>
            <a:stCxn id="32" idx="3"/>
            <a:endCxn id="39" idx="1"/>
          </p:cNvCxnSpPr>
          <p:nvPr/>
        </p:nvCxnSpPr>
        <p:spPr>
          <a:xfrm flipV="1">
            <a:off x="3422266" y="1716788"/>
            <a:ext cx="1925397" cy="958654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6" name="Connettore 4 55">
            <a:extLst>
              <a:ext uri="{FF2B5EF4-FFF2-40B4-BE49-F238E27FC236}">
                <a16:creationId xmlns:a16="http://schemas.microsoft.com/office/drawing/2014/main" id="{C31F993B-3789-AA44-B47E-D6CDB98E69D4}"/>
              </a:ext>
            </a:extLst>
          </p:cNvPr>
          <p:cNvCxnSpPr>
            <a:cxnSpLocks/>
            <a:stCxn id="32" idx="3"/>
            <a:endCxn id="38" idx="1"/>
          </p:cNvCxnSpPr>
          <p:nvPr/>
        </p:nvCxnSpPr>
        <p:spPr>
          <a:xfrm flipV="1">
            <a:off x="3422266" y="2446246"/>
            <a:ext cx="1925397" cy="229196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7" name="Connettore 4 56">
            <a:extLst>
              <a:ext uri="{FF2B5EF4-FFF2-40B4-BE49-F238E27FC236}">
                <a16:creationId xmlns:a16="http://schemas.microsoft.com/office/drawing/2014/main" id="{9F378415-ADA8-424C-B2F9-EDC5B4A53B88}"/>
              </a:ext>
            </a:extLst>
          </p:cNvPr>
          <p:cNvCxnSpPr>
            <a:cxnSpLocks/>
            <a:stCxn id="32" idx="3"/>
            <a:endCxn id="37" idx="1"/>
          </p:cNvCxnSpPr>
          <p:nvPr/>
        </p:nvCxnSpPr>
        <p:spPr>
          <a:xfrm>
            <a:off x="3422266" y="2675442"/>
            <a:ext cx="1925397" cy="409907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0" name="Connettore 4 59">
            <a:extLst>
              <a:ext uri="{FF2B5EF4-FFF2-40B4-BE49-F238E27FC236}">
                <a16:creationId xmlns:a16="http://schemas.microsoft.com/office/drawing/2014/main" id="{8E5F3E2A-3565-3942-82C0-87A82422AA5C}"/>
              </a:ext>
            </a:extLst>
          </p:cNvPr>
          <p:cNvCxnSpPr>
            <a:cxnSpLocks/>
            <a:stCxn id="32" idx="3"/>
            <a:endCxn id="36" idx="1"/>
          </p:cNvCxnSpPr>
          <p:nvPr/>
        </p:nvCxnSpPr>
        <p:spPr>
          <a:xfrm>
            <a:off x="3422266" y="2675442"/>
            <a:ext cx="1925397" cy="1049010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1" name="Connettore 4 60">
            <a:extLst>
              <a:ext uri="{FF2B5EF4-FFF2-40B4-BE49-F238E27FC236}">
                <a16:creationId xmlns:a16="http://schemas.microsoft.com/office/drawing/2014/main" id="{5FEA6A82-639D-0848-8E6D-E73274931E11}"/>
              </a:ext>
            </a:extLst>
          </p:cNvPr>
          <p:cNvCxnSpPr>
            <a:cxnSpLocks/>
            <a:stCxn id="33" idx="3"/>
            <a:endCxn id="44" idx="1"/>
          </p:cNvCxnSpPr>
          <p:nvPr/>
        </p:nvCxnSpPr>
        <p:spPr>
          <a:xfrm>
            <a:off x="3422266" y="5329795"/>
            <a:ext cx="1925397" cy="639102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96329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lu Mondadori Hub Scuola">
      <a:dk1>
        <a:srgbClr val="000000"/>
      </a:dk1>
      <a:lt1>
        <a:srgbClr val="FFFFFF"/>
      </a:lt1>
      <a:dk2>
        <a:srgbClr val="ADECEC"/>
      </a:dk2>
      <a:lt2>
        <a:srgbClr val="FFFFFF"/>
      </a:lt2>
      <a:accent1>
        <a:srgbClr val="45CCCB"/>
      </a:accent1>
      <a:accent2>
        <a:srgbClr val="78BA4C"/>
      </a:accent2>
      <a:accent3>
        <a:srgbClr val="FE4F72"/>
      </a:accent3>
      <a:accent4>
        <a:srgbClr val="FDC326"/>
      </a:accent4>
      <a:accent5>
        <a:srgbClr val="535453"/>
      </a:accent5>
      <a:accent6>
        <a:srgbClr val="FEFFFE"/>
      </a:accent6>
      <a:hlink>
        <a:srgbClr val="000000"/>
      </a:hlink>
      <a:folHlink>
        <a:srgbClr val="000000"/>
      </a:folHlink>
    </a:clrScheme>
    <a:fontScheme name="Consolas-Verdana">
      <a:majorFont>
        <a:latin typeface="Consolas" panose="020B0609020204030204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 panose="020B060403050404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dk1"/>
        </a:lnRef>
        <a:fillRef idx="0">
          <a:schemeClr val="dk1"/>
        </a:fillRef>
        <a:effectRef idx="1">
          <a:schemeClr val="dk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3367</TotalTime>
  <Words>81</Words>
  <Application>Microsoft Macintosh PowerPoint</Application>
  <PresentationFormat>Widescreen</PresentationFormat>
  <Paragraphs>13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Verdana</vt:lpstr>
      <vt:lpstr>Office Theme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origini della civiltà greca</dc:title>
  <dc:creator>Marta Fioravanti</dc:creator>
  <cp:lastModifiedBy>Dalila Mercuri</cp:lastModifiedBy>
  <cp:revision>16</cp:revision>
  <dcterms:created xsi:type="dcterms:W3CDTF">2020-03-03T16:06:47Z</dcterms:created>
  <dcterms:modified xsi:type="dcterms:W3CDTF">2024-03-06T11:46:44Z</dcterms:modified>
</cp:coreProperties>
</file>