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3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520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testo narrativo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dove • situazione iniziale • protagonista • quando •  persone, animali e oggetti • accade • storia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503273" y="3622390"/>
            <a:ext cx="1918993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TESTO</a:t>
            </a:r>
          </a:p>
          <a:p>
            <a:pPr algn="ctr"/>
            <a:r>
              <a:rPr lang="it-IT" b="1" dirty="0"/>
              <a:t>NARRATIVO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22266" y="5329795"/>
            <a:ext cx="1925397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62770" y="2898213"/>
            <a:ext cx="0" cy="724177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22266" y="4690693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03273" y="2452671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47663" y="3501681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i fatti avvengono.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347663" y="2862578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Luoghi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i fatti avvengono.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47663" y="222347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Fatti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ciò che ……………………… nel racconto.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47663" y="1403662"/>
            <a:ext cx="5341065" cy="62625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………………………………………… che parlano e compiono azioni. Il più importante è il ……………………… 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03273" y="5107024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47663" y="446792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 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47663" y="5107025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narra i fatti che succedono.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47663" y="5746126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spiega come finisce la ……………………… 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2462770" y="4382847"/>
            <a:ext cx="0" cy="724177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22266" y="1716788"/>
            <a:ext cx="1925397" cy="95865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ttore 4 55">
            <a:extLst>
              <a:ext uri="{FF2B5EF4-FFF2-40B4-BE49-F238E27FC236}">
                <a16:creationId xmlns:a16="http://schemas.microsoft.com/office/drawing/2014/main" id="{C31F993B-3789-AA44-B47E-D6CDB98E69D4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 flipV="1">
            <a:off x="3422266" y="2446246"/>
            <a:ext cx="1925397" cy="22919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ttore 4 56">
            <a:extLst>
              <a:ext uri="{FF2B5EF4-FFF2-40B4-BE49-F238E27FC236}">
                <a16:creationId xmlns:a16="http://schemas.microsoft.com/office/drawing/2014/main" id="{9F378415-ADA8-424C-B2F9-EDC5B4A53B88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22266" y="2675442"/>
            <a:ext cx="1925397" cy="40990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22266" y="2675442"/>
            <a:ext cx="1925397" cy="104901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22266" y="5329795"/>
            <a:ext cx="1925397" cy="63910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3362</TotalTime>
  <Words>93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16</cp:revision>
  <dcterms:created xsi:type="dcterms:W3CDTF">2020-03-03T16:06:47Z</dcterms:created>
  <dcterms:modified xsi:type="dcterms:W3CDTF">2024-03-06T11:43:28Z</dcterms:modified>
</cp:coreProperties>
</file>