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41" autoAdjust="0"/>
    <p:restoredTop sz="96327"/>
  </p:normalViewPr>
  <p:slideViewPr>
    <p:cSldViewPr snapToGrid="0">
      <p:cViewPr varScale="1">
        <p:scale>
          <a:sx n="150" d="100"/>
          <a:sy n="150" d="100"/>
        </p:scale>
        <p:origin x="488" y="168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06/03/24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testo regolativo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date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elenchi • regole • ordinate • realizzare • titoli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484656" y="3202660"/>
            <a:ext cx="1993460" cy="76045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TESTO REGOLATIVO</a:t>
            </a:r>
          </a:p>
        </p:txBody>
      </p: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6" idx="0"/>
            <a:endCxn id="32" idx="2"/>
          </p:cNvCxnSpPr>
          <p:nvPr/>
        </p:nvCxnSpPr>
        <p:spPr>
          <a:xfrm flipV="1">
            <a:off x="2481386" y="2628562"/>
            <a:ext cx="0" cy="574098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33" idx="3"/>
            <a:endCxn id="42" idx="1"/>
          </p:cNvCxnSpPr>
          <p:nvPr/>
        </p:nvCxnSpPr>
        <p:spPr>
          <a:xfrm flipV="1">
            <a:off x="3478116" y="4351036"/>
            <a:ext cx="1888164" cy="40895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ttangolo con angoli arrotondati 31">
            <a:extLst>
              <a:ext uri="{FF2B5EF4-FFF2-40B4-BE49-F238E27FC236}">
                <a16:creationId xmlns:a16="http://schemas.microsoft.com/office/drawing/2014/main" id="{59A670F7-C44E-B84B-A67D-E86B86E26403}"/>
              </a:ext>
            </a:extLst>
          </p:cNvPr>
          <p:cNvSpPr/>
          <p:nvPr/>
        </p:nvSpPr>
        <p:spPr>
          <a:xfrm>
            <a:off x="1484656" y="2183020"/>
            <a:ext cx="199346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contiene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A39E07B1-E7CE-BF40-9FB2-C1AB453B4B14}"/>
              </a:ext>
            </a:extLst>
          </p:cNvPr>
          <p:cNvSpPr/>
          <p:nvPr/>
        </p:nvSpPr>
        <p:spPr>
          <a:xfrm>
            <a:off x="5366280" y="2501700"/>
            <a:ext cx="534106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Istruzioni </a:t>
            </a:r>
            <a:r>
              <a:rPr lang="it-IT" sz="1400" dirty="0">
                <a:solidFill>
                  <a:schemeClr val="accent5"/>
                </a:solidFill>
              </a:rPr>
              <a:t>per ……………………… qualcosa.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E74B4B41-C9F0-9B49-8A11-5C6172FFDA29}"/>
              </a:ext>
            </a:extLst>
          </p:cNvPr>
          <p:cNvSpPr/>
          <p:nvPr/>
        </p:nvSpPr>
        <p:spPr>
          <a:xfrm>
            <a:off x="5366280" y="1864341"/>
            <a:ext cx="5341065" cy="445542"/>
          </a:xfrm>
          <a:prstGeom prst="roundRect">
            <a:avLst>
              <a:gd name="adj" fmla="val 1445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Consigli </a:t>
            </a:r>
            <a:r>
              <a:rPr lang="it-IT" sz="1400" dirty="0">
                <a:solidFill>
                  <a:schemeClr val="accent5"/>
                </a:solidFill>
              </a:rPr>
              <a:t>su come comportarsi, ……………………… e divieti.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3EC8652E-7CEB-CB47-8131-88DC1FBED84E}"/>
              </a:ext>
            </a:extLst>
          </p:cNvPr>
          <p:cNvSpPr/>
          <p:nvPr/>
        </p:nvSpPr>
        <p:spPr>
          <a:xfrm>
            <a:off x="1484656" y="4537216"/>
            <a:ext cx="199346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 scritto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B2C03126-3907-B24C-A9A4-459E9464C814}"/>
              </a:ext>
            </a:extLst>
          </p:cNvPr>
          <p:cNvSpPr/>
          <p:nvPr/>
        </p:nvSpPr>
        <p:spPr>
          <a:xfrm>
            <a:off x="5366280" y="3938171"/>
            <a:ext cx="5341065" cy="825730"/>
          </a:xfrm>
          <a:prstGeom prst="roundRect">
            <a:avLst>
              <a:gd name="adj" fmla="val 948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Testi per realizzare qualcosa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in parti ……………………… e separate da ……………………… (Che cosa serve / Come si fa).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D8624E-4E7A-A34B-BA02-73E14DBAAE40}"/>
              </a:ext>
            </a:extLst>
          </p:cNvPr>
          <p:cNvSpPr/>
          <p:nvPr/>
        </p:nvSpPr>
        <p:spPr>
          <a:xfrm>
            <a:off x="5366280" y="4955718"/>
            <a:ext cx="5341065" cy="626085"/>
          </a:xfrm>
          <a:prstGeom prst="roundRect">
            <a:avLst>
              <a:gd name="adj" fmla="val 1261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dirty="0">
                <a:solidFill>
                  <a:schemeClr val="accent1"/>
                </a:solidFill>
              </a:rPr>
              <a:t>Consigli, regole e divieti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b="0" i="0" dirty="0">
                <a:solidFill>
                  <a:schemeClr val="accent1"/>
                </a:solidFill>
                <a:effectLst/>
              </a:rPr>
              <a:t>➔</a:t>
            </a:r>
            <a:r>
              <a:rPr lang="it-IT" sz="1400" dirty="0">
                <a:solidFill>
                  <a:schemeClr val="accent1"/>
                </a:solidFill>
              </a:rPr>
              <a:t> </a:t>
            </a:r>
            <a:r>
              <a:rPr lang="it-IT" sz="1400" dirty="0">
                <a:solidFill>
                  <a:schemeClr val="accent5"/>
                </a:solidFill>
              </a:rPr>
              <a:t>sotto forma di ……………………… puntati o numerati.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39FED504-779A-C246-8619-E2DFC3FFCB2E}"/>
              </a:ext>
            </a:extLst>
          </p:cNvPr>
          <p:cNvCxnSpPr>
            <a:cxnSpLocks/>
            <a:stCxn id="33" idx="0"/>
            <a:endCxn id="6" idx="2"/>
          </p:cNvCxnSpPr>
          <p:nvPr/>
        </p:nvCxnSpPr>
        <p:spPr>
          <a:xfrm flipV="1">
            <a:off x="2481386" y="3963117"/>
            <a:ext cx="0" cy="574099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Connettore 4 54">
            <a:extLst>
              <a:ext uri="{FF2B5EF4-FFF2-40B4-BE49-F238E27FC236}">
                <a16:creationId xmlns:a16="http://schemas.microsoft.com/office/drawing/2014/main" id="{01573DCE-D2D3-2848-992C-F9890C75823A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3478116" y="2087112"/>
            <a:ext cx="1888164" cy="318679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Connettore 4 55">
            <a:extLst>
              <a:ext uri="{FF2B5EF4-FFF2-40B4-BE49-F238E27FC236}">
                <a16:creationId xmlns:a16="http://schemas.microsoft.com/office/drawing/2014/main" id="{C31F993B-3789-AA44-B47E-D6CDB98E69D4}"/>
              </a:ext>
            </a:extLst>
          </p:cNvPr>
          <p:cNvCxnSpPr>
            <a:cxnSpLocks/>
            <a:stCxn id="32" idx="3"/>
            <a:endCxn id="38" idx="1"/>
          </p:cNvCxnSpPr>
          <p:nvPr/>
        </p:nvCxnSpPr>
        <p:spPr>
          <a:xfrm>
            <a:off x="3478116" y="2405791"/>
            <a:ext cx="1888164" cy="31868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4 60">
            <a:extLst>
              <a:ext uri="{FF2B5EF4-FFF2-40B4-BE49-F238E27FC236}">
                <a16:creationId xmlns:a16="http://schemas.microsoft.com/office/drawing/2014/main" id="{5FEA6A82-639D-0848-8E6D-E73274931E11}"/>
              </a:ext>
            </a:extLst>
          </p:cNvPr>
          <p:cNvCxnSpPr>
            <a:cxnSpLocks/>
            <a:stCxn id="33" idx="3"/>
            <a:endCxn id="43" idx="1"/>
          </p:cNvCxnSpPr>
          <p:nvPr/>
        </p:nvCxnSpPr>
        <p:spPr>
          <a:xfrm>
            <a:off x="3478116" y="4759987"/>
            <a:ext cx="1888164" cy="50877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71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17</cp:revision>
  <dcterms:created xsi:type="dcterms:W3CDTF">2020-03-03T16:06:47Z</dcterms:created>
  <dcterms:modified xsi:type="dcterms:W3CDTF">2024-03-06T14:50:29Z</dcterms:modified>
</cp:coreProperties>
</file>