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favola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fatti • fantastici • animali • passato • naturali • situazione iniziale • morale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503273" y="3642716"/>
            <a:ext cx="1918993" cy="58433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 FAVOLA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22266" y="5262059"/>
            <a:ext cx="1925397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62770" y="2830477"/>
            <a:ext cx="0" cy="812239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22266" y="4622957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03273" y="2384935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47663" y="343394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………………………, non definito con precisione.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347663" y="279484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Luoghi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ambienti ……………………… .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47663" y="2155739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Fatti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47663" y="1335926"/>
            <a:ext cx="5341065" cy="62625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………………………………………… parlanti che si comportano come le persone.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03273" y="5039288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47663" y="4400186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……………………………… e i personaggi;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47663" y="5039289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narra i ……………………… che accadono;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47663" y="5678390"/>
            <a:ext cx="5341065" cy="624448"/>
          </a:xfrm>
          <a:prstGeom prst="roundRect">
            <a:avLst>
              <a:gd name="adj" fmla="val 11244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narra come finisce la storia e spesso espone la ……………………… 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2462770" y="4227050"/>
            <a:ext cx="0" cy="812238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22266" y="1649052"/>
            <a:ext cx="1925397" cy="95865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ttore 4 55">
            <a:extLst>
              <a:ext uri="{FF2B5EF4-FFF2-40B4-BE49-F238E27FC236}">
                <a16:creationId xmlns:a16="http://schemas.microsoft.com/office/drawing/2014/main" id="{C31F993B-3789-AA44-B47E-D6CDB98E69D4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 flipV="1">
            <a:off x="3422266" y="2378510"/>
            <a:ext cx="1925397" cy="22919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ttore 4 56">
            <a:extLst>
              <a:ext uri="{FF2B5EF4-FFF2-40B4-BE49-F238E27FC236}">
                <a16:creationId xmlns:a16="http://schemas.microsoft.com/office/drawing/2014/main" id="{9F378415-ADA8-424C-B2F9-EDC5B4A53B88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22266" y="2607706"/>
            <a:ext cx="1925397" cy="40990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22266" y="2607706"/>
            <a:ext cx="1925397" cy="104901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22266" y="5262059"/>
            <a:ext cx="1925397" cy="72855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86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17</cp:revision>
  <dcterms:created xsi:type="dcterms:W3CDTF">2020-03-03T16:06:47Z</dcterms:created>
  <dcterms:modified xsi:type="dcterms:W3CDTF">2024-03-06T13:34:10Z</dcterms:modified>
</cp:coreProperties>
</file>