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6" r:id="rId1"/>
    <p:sldMasterId id="2147483671" r:id="rId2"/>
  </p:sldMasterIdLst>
  <p:notesMasterIdLst>
    <p:notesMasterId r:id="rId10"/>
  </p:notesMasterIdLst>
  <p:sldIdLst>
    <p:sldId id="268" r:id="rId3"/>
    <p:sldId id="270" r:id="rId4"/>
    <p:sldId id="269" r:id="rId5"/>
    <p:sldId id="271" r:id="rId6"/>
    <p:sldId id="272" r:id="rId7"/>
    <p:sldId id="273" r:id="rId8"/>
    <p:sldId id="274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D1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8E8A466-A693-45D8-A5F6-E851034E3770}">
  <a:tblStyle styleId="{F8E8A466-A693-45D8-A5F6-E851034E377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>
      <p:cViewPr varScale="1">
        <p:scale>
          <a:sx n="107" d="100"/>
          <a:sy n="107" d="100"/>
        </p:scale>
        <p:origin x="736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43437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60325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43520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116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981441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60783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99014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tx">
  <p:cSld name="TITLE_AND_BOD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>
            <a:spLocks noGrp="1"/>
          </p:cNvSpPr>
          <p:nvPr>
            <p:ph type="title"/>
          </p:nvPr>
        </p:nvSpPr>
        <p:spPr>
          <a:xfrm>
            <a:off x="4567237" y="4130675"/>
            <a:ext cx="3055937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tx">
  <p:cSld name="TITLE_AND_BOD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>
            <a:spLocks noGrp="1"/>
          </p:cNvSpPr>
          <p:nvPr>
            <p:ph type="title"/>
          </p:nvPr>
        </p:nvSpPr>
        <p:spPr>
          <a:xfrm>
            <a:off x="4567237" y="4454525"/>
            <a:ext cx="3055937" cy="906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20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Google Shape;102;p20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Google Shape;103;p20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Google Shape;104;p2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CF6D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606212" y="6378575"/>
            <a:ext cx="392112" cy="287337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9"/>
          <p:cNvSpPr txBox="1">
            <a:spLocks noGrp="1"/>
          </p:cNvSpPr>
          <p:nvPr>
            <p:ph type="title"/>
          </p:nvPr>
        </p:nvSpPr>
        <p:spPr>
          <a:xfrm>
            <a:off x="4567237" y="4130675"/>
            <a:ext cx="3055937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606212" y="6378575"/>
            <a:ext cx="392112" cy="287337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9"/>
          <p:cNvSpPr txBox="1">
            <a:spLocks noGrp="1"/>
          </p:cNvSpPr>
          <p:nvPr>
            <p:ph type="title"/>
          </p:nvPr>
        </p:nvSpPr>
        <p:spPr>
          <a:xfrm>
            <a:off x="4567237" y="4454525"/>
            <a:ext cx="3055937" cy="906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7" name="Google Shape;97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606212" y="6383337"/>
            <a:ext cx="392112" cy="28892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9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79;p34"/>
          <p:cNvSpPr txBox="1">
            <a:spLocks/>
          </p:cNvSpPr>
          <p:nvPr/>
        </p:nvSpPr>
        <p:spPr>
          <a:xfrm>
            <a:off x="1834270" y="2246936"/>
            <a:ext cx="8523460" cy="2364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FFFFF"/>
              </a:buClr>
              <a:buSzPts val="2400"/>
            </a:pPr>
            <a:r>
              <a:rPr lang="en-US" sz="6000" b="0" dirty="0"/>
              <a:t>Il </a:t>
            </a:r>
            <a:r>
              <a:rPr lang="en-US" sz="6000" b="0" dirty="0" err="1"/>
              <a:t>perimetro</a:t>
            </a:r>
            <a:endParaRPr lang="en-US" sz="6000" b="0" dirty="0"/>
          </a:p>
          <a:p>
            <a:pPr>
              <a:buClr>
                <a:srgbClr val="FFFFFF"/>
              </a:buClr>
              <a:buSzPts val="2400"/>
            </a:pPr>
            <a:r>
              <a:rPr lang="en-US" sz="6000" b="0" dirty="0" err="1"/>
              <a:t>dei</a:t>
            </a:r>
            <a:r>
              <a:rPr lang="en-US" sz="6000" b="0" dirty="0"/>
              <a:t> </a:t>
            </a:r>
            <a:r>
              <a:rPr lang="en-US" sz="6000" b="0" dirty="0" err="1"/>
              <a:t>poligoni</a:t>
            </a:r>
            <a:endParaRPr lang="en-US" sz="6000" b="0" dirty="0"/>
          </a:p>
        </p:txBody>
      </p:sp>
    </p:spTree>
    <p:extLst>
      <p:ext uri="{BB962C8B-B14F-4D97-AF65-F5344CB8AC3E}">
        <p14:creationId xmlns:p14="http://schemas.microsoft.com/office/powerpoint/2010/main" val="1816660860"/>
      </p:ext>
    </p:extLst>
  </p:cSld>
  <p:clrMapOvr>
    <a:masterClrMapping/>
  </p:clrMapOvr>
  <p:transition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000" y="462065"/>
            <a:ext cx="7920000" cy="5933869"/>
          </a:xfrm>
          <a:prstGeom prst="rect">
            <a:avLst/>
          </a:prstGeom>
          <a:noFill/>
          <a:ln w="1270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5" name="Rectangle 1"/>
          <p:cNvSpPr>
            <a:spLocks/>
          </p:cNvSpPr>
          <p:nvPr/>
        </p:nvSpPr>
        <p:spPr bwMode="auto">
          <a:xfrm>
            <a:off x="540000" y="405269"/>
            <a:ext cx="41148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0" rIns="45720" bIns="0" anchor="b" anchorCtr="0">
            <a:spAutoFit/>
          </a:bodyPr>
          <a:lstStyle>
            <a:lvl1pPr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it-IT" altLang="it-IT" sz="1400" dirty="0">
                <a:solidFill>
                  <a:srgbClr val="BFBFBF"/>
                </a:solidFill>
              </a:rPr>
              <a:t>Il perimetro dei poligoni</a:t>
            </a:r>
          </a:p>
        </p:txBody>
      </p:sp>
    </p:spTree>
    <p:extLst>
      <p:ext uri="{BB962C8B-B14F-4D97-AF65-F5344CB8AC3E}">
        <p14:creationId xmlns:p14="http://schemas.microsoft.com/office/powerpoint/2010/main" val="1292179160"/>
      </p:ext>
    </p:extLst>
  </p:cSld>
  <p:clrMapOvr>
    <a:masterClrMapping/>
  </p:clrMapOvr>
  <p:transition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36000" y="404210"/>
            <a:ext cx="7920000" cy="4963760"/>
          </a:xfrm>
          <a:prstGeom prst="rect">
            <a:avLst/>
          </a:prstGeom>
          <a:noFill/>
          <a:ln w="1270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0" y="5689137"/>
            <a:ext cx="12192000" cy="692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defTabSz="803275">
              <a:lnSpc>
                <a:spcPct val="110000"/>
              </a:lnSpc>
              <a:spcBef>
                <a:spcPts val="0"/>
              </a:spcBef>
            </a:pP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Il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perimetro (P)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di un triangolo è la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misura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del suo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contorno</a:t>
            </a:r>
            <a:endParaRPr lang="it-IT" altLang="it-IT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indent="0" defTabSz="803275">
              <a:lnSpc>
                <a:spcPct val="110000"/>
              </a:lnSpc>
              <a:spcBef>
                <a:spcPts val="0"/>
              </a:spcBef>
            </a:pP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o confine, ossia la somma delle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lunghezze dei tre lati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6" name="Rectangle 1"/>
          <p:cNvSpPr>
            <a:spLocks/>
          </p:cNvSpPr>
          <p:nvPr/>
        </p:nvSpPr>
        <p:spPr bwMode="auto">
          <a:xfrm>
            <a:off x="540000" y="405269"/>
            <a:ext cx="41148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0" rIns="45720" bIns="0" anchor="b" anchorCtr="0">
            <a:spAutoFit/>
          </a:bodyPr>
          <a:lstStyle>
            <a:lvl1pPr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it-IT" altLang="it-IT" sz="1400" dirty="0">
                <a:solidFill>
                  <a:srgbClr val="BFBFBF"/>
                </a:solidFill>
              </a:rPr>
              <a:t>Il perimetro dei poligoni</a:t>
            </a:r>
          </a:p>
        </p:txBody>
      </p:sp>
    </p:spTree>
    <p:extLst>
      <p:ext uri="{BB962C8B-B14F-4D97-AF65-F5344CB8AC3E}">
        <p14:creationId xmlns:p14="http://schemas.microsoft.com/office/powerpoint/2010/main" val="4006982078"/>
      </p:ext>
    </p:extLst>
  </p:cSld>
  <p:clrMapOvr>
    <a:masterClrMapping/>
  </p:clrMapOvr>
  <p:transition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835" y="447827"/>
            <a:ext cx="7974330" cy="5962345"/>
          </a:xfrm>
          <a:prstGeom prst="rect">
            <a:avLst/>
          </a:prstGeom>
          <a:noFill/>
          <a:ln w="1270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5" name="Rectangle 1"/>
          <p:cNvSpPr>
            <a:spLocks/>
          </p:cNvSpPr>
          <p:nvPr/>
        </p:nvSpPr>
        <p:spPr bwMode="auto">
          <a:xfrm>
            <a:off x="540000" y="405269"/>
            <a:ext cx="41148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0" rIns="45720" bIns="0" anchor="b" anchorCtr="0">
            <a:spAutoFit/>
          </a:bodyPr>
          <a:lstStyle>
            <a:lvl1pPr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it-IT" altLang="it-IT" sz="1400" dirty="0">
                <a:solidFill>
                  <a:srgbClr val="BFBFBF"/>
                </a:solidFill>
              </a:rPr>
              <a:t>Il perimetro dei poligoni</a:t>
            </a:r>
          </a:p>
        </p:txBody>
      </p:sp>
    </p:spTree>
    <p:extLst>
      <p:ext uri="{BB962C8B-B14F-4D97-AF65-F5344CB8AC3E}">
        <p14:creationId xmlns:p14="http://schemas.microsoft.com/office/powerpoint/2010/main" val="3579820224"/>
      </p:ext>
    </p:extLst>
  </p:cSld>
  <p:clrMapOvr>
    <a:masterClrMapping/>
  </p:clrMapOvr>
  <p:transition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65896" y="466128"/>
            <a:ext cx="8060207" cy="4814858"/>
          </a:xfrm>
          <a:prstGeom prst="rect">
            <a:avLst/>
          </a:prstGeom>
          <a:noFill/>
          <a:ln w="1270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0" y="5689137"/>
            <a:ext cx="12192000" cy="692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defTabSz="803275">
              <a:lnSpc>
                <a:spcPct val="110000"/>
              </a:lnSpc>
              <a:spcBef>
                <a:spcPts val="0"/>
              </a:spcBef>
            </a:pP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Il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perimetro (P)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di un parallelogramma è la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misura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del suo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contorno</a:t>
            </a:r>
            <a:endParaRPr lang="it-IT" altLang="it-IT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indent="0" defTabSz="803275">
              <a:lnSpc>
                <a:spcPct val="110000"/>
              </a:lnSpc>
              <a:spcBef>
                <a:spcPts val="0"/>
              </a:spcBef>
            </a:pP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o confine, ossia la somma delle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lunghezze dei quattro lati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6" name="Rectangle 1"/>
          <p:cNvSpPr>
            <a:spLocks/>
          </p:cNvSpPr>
          <p:nvPr/>
        </p:nvSpPr>
        <p:spPr bwMode="auto">
          <a:xfrm>
            <a:off x="540000" y="405269"/>
            <a:ext cx="41148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0" rIns="45720" bIns="0" anchor="b" anchorCtr="0">
            <a:spAutoFit/>
          </a:bodyPr>
          <a:lstStyle>
            <a:lvl1pPr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it-IT" altLang="it-IT" sz="1400" dirty="0">
                <a:solidFill>
                  <a:srgbClr val="BFBFBF"/>
                </a:solidFill>
              </a:rPr>
              <a:t>Il perimetro dei poligoni</a:t>
            </a:r>
          </a:p>
        </p:txBody>
      </p:sp>
    </p:spTree>
    <p:extLst>
      <p:ext uri="{BB962C8B-B14F-4D97-AF65-F5344CB8AC3E}">
        <p14:creationId xmlns:p14="http://schemas.microsoft.com/office/powerpoint/2010/main" val="1293655472"/>
      </p:ext>
    </p:extLst>
  </p:cSld>
  <p:clrMapOvr>
    <a:masterClrMapping/>
  </p:clrMapOvr>
  <p:transition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000" y="405269"/>
            <a:ext cx="7920000" cy="6047110"/>
          </a:xfrm>
          <a:prstGeom prst="rect">
            <a:avLst/>
          </a:prstGeom>
          <a:noFill/>
          <a:ln w="1270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5" name="Rectangle 1"/>
          <p:cNvSpPr>
            <a:spLocks/>
          </p:cNvSpPr>
          <p:nvPr/>
        </p:nvSpPr>
        <p:spPr bwMode="auto">
          <a:xfrm>
            <a:off x="540000" y="405269"/>
            <a:ext cx="41148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0" rIns="45720" bIns="0" anchor="b" anchorCtr="0">
            <a:spAutoFit/>
          </a:bodyPr>
          <a:lstStyle>
            <a:lvl1pPr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it-IT" altLang="it-IT" sz="1400" dirty="0">
                <a:solidFill>
                  <a:srgbClr val="BFBFBF"/>
                </a:solidFill>
              </a:rPr>
              <a:t>Il perimetro dei poligoni</a:t>
            </a:r>
          </a:p>
        </p:txBody>
      </p:sp>
    </p:spTree>
    <p:extLst>
      <p:ext uri="{BB962C8B-B14F-4D97-AF65-F5344CB8AC3E}">
        <p14:creationId xmlns:p14="http://schemas.microsoft.com/office/powerpoint/2010/main" val="1710856123"/>
      </p:ext>
    </p:extLst>
  </p:cSld>
  <p:clrMapOvr>
    <a:masterClrMapping/>
  </p:clrMapOvr>
  <p:transition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70176" y="464351"/>
            <a:ext cx="7851648" cy="4848146"/>
          </a:xfrm>
          <a:prstGeom prst="rect">
            <a:avLst/>
          </a:prstGeom>
          <a:noFill/>
          <a:ln w="1270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0" y="5689137"/>
            <a:ext cx="12192000" cy="692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defTabSz="803275">
              <a:lnSpc>
                <a:spcPct val="110000"/>
              </a:lnSpc>
              <a:spcBef>
                <a:spcPts val="0"/>
              </a:spcBef>
            </a:pP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Il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perimetro (P)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di un trapezio è la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misura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del suo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contorno</a:t>
            </a:r>
            <a:endParaRPr lang="it-IT" altLang="it-IT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indent="0" defTabSz="803275">
              <a:lnSpc>
                <a:spcPct val="110000"/>
              </a:lnSpc>
              <a:spcBef>
                <a:spcPts val="0"/>
              </a:spcBef>
            </a:pP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o confine, ossia la somma delle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lunghezze dei quattro lati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6" name="Rectangle 1"/>
          <p:cNvSpPr>
            <a:spLocks/>
          </p:cNvSpPr>
          <p:nvPr/>
        </p:nvSpPr>
        <p:spPr bwMode="auto">
          <a:xfrm>
            <a:off x="540000" y="405269"/>
            <a:ext cx="41148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0" rIns="45720" bIns="0" anchor="b" anchorCtr="0">
            <a:spAutoFit/>
          </a:bodyPr>
          <a:lstStyle>
            <a:lvl1pPr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it-IT" altLang="it-IT" sz="1400" dirty="0">
                <a:solidFill>
                  <a:srgbClr val="BFBFBF"/>
                </a:solidFill>
              </a:rPr>
              <a:t>Il perimetro dei poligoni</a:t>
            </a:r>
          </a:p>
        </p:txBody>
      </p:sp>
    </p:spTree>
    <p:extLst>
      <p:ext uri="{BB962C8B-B14F-4D97-AF65-F5344CB8AC3E}">
        <p14:creationId xmlns:p14="http://schemas.microsoft.com/office/powerpoint/2010/main" val="2750211667"/>
      </p:ext>
    </p:extLst>
  </p:cSld>
  <p:clrMapOvr>
    <a:masterClrMapping/>
  </p:clrMapOvr>
  <p:transition>
    <p:push/>
  </p:transition>
</p:sld>
</file>

<file path=ppt/theme/theme1.xml><?xml version="1.0" encoding="utf-8"?>
<a:theme xmlns:a="http://schemas.openxmlformats.org/drawingml/2006/main" name="VUOTA - SS1-COPERTINA-ico-giallo">
  <a:themeElements>
    <a:clrScheme name="VUOTA - SS1-COPERTINA-ico-giallo">
      <a:dk1>
        <a:srgbClr val="000000"/>
      </a:dk1>
      <a:lt1>
        <a:srgbClr val="2A2A2A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2A2A2A"/>
      </a:accent3>
      <a:accent4>
        <a:srgbClr val="4472C4"/>
      </a:accent4>
      <a:accent5>
        <a:srgbClr val="ED7D31"/>
      </a:accent5>
      <a:accent6>
        <a:srgbClr val="2A2A2A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UOTA - COPERTINA-img-bianco">
  <a:themeElements>
    <a:clrScheme name="VUOTA - COPERTINA-img-bianco">
      <a:dk1>
        <a:srgbClr val="000000"/>
      </a:dk1>
      <a:lt1>
        <a:srgbClr val="2A2A2A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2A2A2A"/>
      </a:accent3>
      <a:accent4>
        <a:srgbClr val="4472C4"/>
      </a:accent4>
      <a:accent5>
        <a:srgbClr val="ED7D31"/>
      </a:accent5>
      <a:accent6>
        <a:srgbClr val="2A2A2A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106</Words>
  <Application>Microsoft Macintosh PowerPoint</Application>
  <PresentationFormat>Widescreen</PresentationFormat>
  <Paragraphs>14</Paragraphs>
  <Slides>7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7</vt:i4>
      </vt:variant>
    </vt:vector>
  </HeadingPairs>
  <TitlesOfParts>
    <vt:vector size="11" baseType="lpstr">
      <vt:lpstr>MS PGothic</vt:lpstr>
      <vt:lpstr>Arial</vt:lpstr>
      <vt:lpstr>VUOTA - SS1-COPERTINA-ico-giallo</vt:lpstr>
      <vt:lpstr>VUOTA - COPERTINA-img-bianco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Roberta Nuzzo</dc:creator>
  <cp:lastModifiedBy>Utente di Microsoft Office</cp:lastModifiedBy>
  <cp:revision>152</cp:revision>
  <dcterms:modified xsi:type="dcterms:W3CDTF">2024-06-18T10:39:22Z</dcterms:modified>
</cp:coreProperties>
</file>