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  <p:sldMasterId id="2147483671" r:id="rId2"/>
  </p:sldMasterIdLst>
  <p:notesMasterIdLst>
    <p:notesMasterId r:id="rId16"/>
  </p:notesMasterIdLst>
  <p:sldIdLst>
    <p:sldId id="268" r:id="rId3"/>
    <p:sldId id="270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E8A466-A693-45D8-A5F6-E851034E3770}">
  <a:tblStyle styleId="{F8E8A466-A693-45D8-A5F6-E851034E37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07" d="100"/>
          <a:sy n="107" d="100"/>
        </p:scale>
        <p:origin x="7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3437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663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4206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1649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1915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0325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3520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106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9811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8284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3585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0885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6006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title"/>
          </p:nvPr>
        </p:nvSpPr>
        <p:spPr>
          <a:xfrm>
            <a:off x="4567237" y="4130675"/>
            <a:ext cx="3055937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CF6D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67237" y="4130675"/>
            <a:ext cx="3055937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06212" y="6378575"/>
            <a:ext cx="392112" cy="2873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4567237" y="4454525"/>
            <a:ext cx="3055937" cy="90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06212" y="6383337"/>
            <a:ext cx="392112" cy="2889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79;p34"/>
          <p:cNvSpPr txBox="1">
            <a:spLocks/>
          </p:cNvSpPr>
          <p:nvPr/>
        </p:nvSpPr>
        <p:spPr>
          <a:xfrm>
            <a:off x="2197353" y="2246936"/>
            <a:ext cx="7797294" cy="2364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FFFFFF"/>
              </a:buClr>
              <a:buSzPts val="2400"/>
            </a:pPr>
            <a:r>
              <a:rPr lang="en-US" sz="6000" b="0" dirty="0"/>
              <a:t>Le </a:t>
            </a:r>
            <a:r>
              <a:rPr lang="en-US" sz="6000" b="0" dirty="0" err="1"/>
              <a:t>aree</a:t>
            </a:r>
            <a:endParaRPr lang="en-US" sz="6000" b="0" dirty="0"/>
          </a:p>
          <a:p>
            <a:pPr>
              <a:buClr>
                <a:srgbClr val="FFFFFF"/>
              </a:buClr>
              <a:buSzPts val="2400"/>
            </a:pPr>
            <a:r>
              <a:rPr lang="en-US" sz="6000" b="0" dirty="0" err="1"/>
              <a:t>dei</a:t>
            </a:r>
            <a:r>
              <a:rPr lang="en-US" sz="6000" b="0" dirty="0"/>
              <a:t> </a:t>
            </a:r>
            <a:r>
              <a:rPr lang="en-US" sz="6000" b="0" dirty="0" err="1"/>
              <a:t>poligoni</a:t>
            </a:r>
            <a:endParaRPr lang="en-US" sz="6000" b="0" dirty="0"/>
          </a:p>
        </p:txBody>
      </p:sp>
    </p:spTree>
    <p:extLst>
      <p:ext uri="{BB962C8B-B14F-4D97-AF65-F5344CB8AC3E}">
        <p14:creationId xmlns:p14="http://schemas.microsoft.com/office/powerpoint/2010/main" val="1816660860"/>
      </p:ext>
    </p:extLst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0" y="381070"/>
            <a:ext cx="7920000" cy="6095860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4120013712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6000" y="391328"/>
            <a:ext cx="7920000" cy="4938345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15045" y="5689137"/>
            <a:ext cx="11361907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trapezio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sommando le basi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moltiplicando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il risultato per l’altezza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dividendo il prodotto per 2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it-IT" altLang="it-IT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977161889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13" y="405269"/>
            <a:ext cx="8177174" cy="6022848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2037427345"/>
      </p:ext>
    </p:extLst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6369" y="474079"/>
            <a:ext cx="8119262" cy="4950149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55687" y="5689137"/>
            <a:ext cx="10080625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triangolo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moltiplicando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base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 l’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altezza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dividendo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il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prodotto per 2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4230325473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269" y="440741"/>
            <a:ext cx="7725461" cy="5976518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1292179160"/>
      </p:ext>
    </p:ext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115" y="194400"/>
            <a:ext cx="8049768" cy="5153581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55687" y="5689137"/>
            <a:ext cx="10080625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rettangolo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moltiplicando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base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per l’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altezza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4006982078"/>
      </p:ext>
    </p:ext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0" y="415706"/>
            <a:ext cx="7920000" cy="6026588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1384866985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413" y="407016"/>
            <a:ext cx="8177174" cy="5184845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55687" y="5689137"/>
            <a:ext cx="10080625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quadrato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moltiplicando lato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per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lato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1227417741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45" y="365455"/>
            <a:ext cx="7957109" cy="6127090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2868467970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8488" y="346905"/>
            <a:ext cx="8015021" cy="5196631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55687" y="5689137"/>
            <a:ext cx="10080625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romboide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moltiplicando</a:t>
            </a:r>
            <a:endParaRPr lang="it-IT" alt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base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per l’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altezza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1181108445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0" y="411307"/>
            <a:ext cx="7920000" cy="6035386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2811783414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413" y="420128"/>
            <a:ext cx="8177174" cy="4969448"/>
          </a:xfrm>
          <a:prstGeom prst="rect">
            <a:avLst/>
          </a:prstGeom>
          <a:noFill/>
          <a:ln w="1270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67685" y="5689137"/>
            <a:ext cx="11256628" cy="69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18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L’area del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rombo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si calcola moltiplicando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diagonale maggiore (D)</a:t>
            </a:r>
          </a:p>
          <a:p>
            <a:pPr marL="0" indent="0" defTabSz="803275">
              <a:lnSpc>
                <a:spcPct val="110000"/>
              </a:lnSpc>
              <a:spcBef>
                <a:spcPts val="0"/>
              </a:spcBef>
            </a:pP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 la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diagonale minore (d)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e </a:t>
            </a:r>
            <a:r>
              <a:rPr lang="it-IT" alt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dividendo il prodotto per 2</a:t>
            </a:r>
            <a:r>
              <a:rPr lang="it-IT" altLang="it-IT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7" name="Rectangle 1"/>
          <p:cNvSpPr>
            <a:spLocks/>
          </p:cNvSpPr>
          <p:nvPr/>
        </p:nvSpPr>
        <p:spPr bwMode="auto">
          <a:xfrm>
            <a:off x="540000" y="405269"/>
            <a:ext cx="41148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45720" bIns="0" anchor="b" anchorCtr="0">
            <a:spAutoFit/>
          </a:bodyPr>
          <a:lstStyle>
            <a:lvl1pPr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r>
              <a:rPr lang="it-IT" altLang="it-IT" sz="1400" dirty="0">
                <a:solidFill>
                  <a:srgbClr val="BFBFBF"/>
                </a:solidFill>
              </a:rPr>
              <a:t>Le aree dei poligoni</a:t>
            </a:r>
          </a:p>
        </p:txBody>
      </p:sp>
    </p:spTree>
    <p:extLst>
      <p:ext uri="{BB962C8B-B14F-4D97-AF65-F5344CB8AC3E}">
        <p14:creationId xmlns:p14="http://schemas.microsoft.com/office/powerpoint/2010/main" val="584325323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VUOTA - SS1-COPERTINA-ico-giallo">
  <a:themeElements>
    <a:clrScheme name="VUOTA - SS1-COPERTINA-ico-giall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UOTA - COPERTINA-img-bianco">
  <a:themeElements>
    <a:clrScheme name="VUOTA - COPERTINA-img-bianco">
      <a:dk1>
        <a:srgbClr val="000000"/>
      </a:dk1>
      <a:lt1>
        <a:srgbClr val="2A2A2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2A2A2A"/>
      </a:accent3>
      <a:accent4>
        <a:srgbClr val="4472C4"/>
      </a:accent4>
      <a:accent5>
        <a:srgbClr val="ED7D31"/>
      </a:accent5>
      <a:accent6>
        <a:srgbClr val="2A2A2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148</Words>
  <Application>Microsoft Macintosh PowerPoint</Application>
  <PresentationFormat>Widescreen</PresentationFormat>
  <Paragraphs>25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MS PGothic</vt:lpstr>
      <vt:lpstr>Arial</vt:lpstr>
      <vt:lpstr>VUOTA - SS1-COPERTINA-ico-giallo</vt:lpstr>
      <vt:lpstr>VUOTA - COPERTINA-img-bianco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Nuzzo</dc:creator>
  <cp:lastModifiedBy>Utente di Microsoft Office</cp:lastModifiedBy>
  <cp:revision>150</cp:revision>
  <dcterms:modified xsi:type="dcterms:W3CDTF">2024-06-18T10:38:49Z</dcterms:modified>
</cp:coreProperties>
</file>